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64" r:id="rId9"/>
    <p:sldId id="263" r:id="rId10"/>
    <p:sldId id="265" r:id="rId11"/>
    <p:sldId id="267" r:id="rId12"/>
    <p:sldId id="268" r:id="rId13"/>
    <p:sldId id="271" r:id="rId14"/>
    <p:sldId id="269" r:id="rId15"/>
    <p:sldId id="270" r:id="rId16"/>
    <p:sldId id="277" r:id="rId17"/>
    <p:sldId id="278" r:id="rId18"/>
    <p:sldId id="279" r:id="rId19"/>
    <p:sldId id="280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58500-40F3-4201-9DB1-CF0F56133275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5BAE3DA-F946-4312-A437-73E5F88157E2}">
      <dgm:prSet/>
      <dgm:spPr/>
      <dgm:t>
        <a:bodyPr/>
        <a:lstStyle/>
        <a:p>
          <a:r>
            <a:rPr lang="en-US"/>
            <a:t>a) Statement of Problem/Challenges (Research Question)</a:t>
          </a:r>
        </a:p>
      </dgm:t>
    </dgm:pt>
    <dgm:pt modelId="{9BBA3BB1-F025-4FBD-93B9-FB2D3E97E3A6}" type="parTrans" cxnId="{FA72C8DC-2D57-404D-8DB0-55BFAE8A6CE3}">
      <dgm:prSet/>
      <dgm:spPr/>
      <dgm:t>
        <a:bodyPr/>
        <a:lstStyle/>
        <a:p>
          <a:endParaRPr lang="en-US"/>
        </a:p>
      </dgm:t>
    </dgm:pt>
    <dgm:pt modelId="{FD9348AC-CF06-4263-8937-2F95C199C8AC}" type="sibTrans" cxnId="{FA72C8DC-2D57-404D-8DB0-55BFAE8A6CE3}">
      <dgm:prSet/>
      <dgm:spPr/>
      <dgm:t>
        <a:bodyPr/>
        <a:lstStyle/>
        <a:p>
          <a:endParaRPr lang="en-US"/>
        </a:p>
      </dgm:t>
    </dgm:pt>
    <dgm:pt modelId="{1EAD40A5-DF4C-4522-8E62-7D6135F32CBB}">
      <dgm:prSet/>
      <dgm:spPr/>
      <dgm:t>
        <a:bodyPr/>
        <a:lstStyle/>
        <a:p>
          <a:r>
            <a:rPr lang="en-US"/>
            <a:t>Problem: Early detection of fire and smoke using satellite imagery, weather, and terrain data.</a:t>
          </a:r>
        </a:p>
      </dgm:t>
    </dgm:pt>
    <dgm:pt modelId="{266D92FA-D7C6-4A61-B411-F75974AD794B}" type="parTrans" cxnId="{68EA84F1-FB19-4BF1-80D2-726B8BBD22BA}">
      <dgm:prSet/>
      <dgm:spPr/>
      <dgm:t>
        <a:bodyPr/>
        <a:lstStyle/>
        <a:p>
          <a:endParaRPr lang="en-US"/>
        </a:p>
      </dgm:t>
    </dgm:pt>
    <dgm:pt modelId="{BE1D07A4-99B7-4CD0-AA5D-77F425F6B6F4}" type="sibTrans" cxnId="{68EA84F1-FB19-4BF1-80D2-726B8BBD22BA}">
      <dgm:prSet/>
      <dgm:spPr/>
      <dgm:t>
        <a:bodyPr/>
        <a:lstStyle/>
        <a:p>
          <a:endParaRPr lang="en-US"/>
        </a:p>
      </dgm:t>
    </dgm:pt>
    <dgm:pt modelId="{3EA87A64-9654-4FEB-B9F1-7E0379648DCF}">
      <dgm:prSet/>
      <dgm:spPr/>
      <dgm:t>
        <a:bodyPr/>
        <a:lstStyle/>
        <a:p>
          <a:r>
            <a:rPr lang="en-US"/>
            <a:t>Challenges: Data alignment, class imbalance, and model interpretability.</a:t>
          </a:r>
        </a:p>
      </dgm:t>
    </dgm:pt>
    <dgm:pt modelId="{EBD0235C-52F8-412F-8FCB-CF807DBC7B07}" type="parTrans" cxnId="{9D02E2AF-A9EE-44EA-8EDC-545B26D935EF}">
      <dgm:prSet/>
      <dgm:spPr/>
      <dgm:t>
        <a:bodyPr/>
        <a:lstStyle/>
        <a:p>
          <a:endParaRPr lang="en-US"/>
        </a:p>
      </dgm:t>
    </dgm:pt>
    <dgm:pt modelId="{49B388DF-9B15-42D7-8B28-71EEA2E0A03E}" type="sibTrans" cxnId="{9D02E2AF-A9EE-44EA-8EDC-545B26D935EF}">
      <dgm:prSet/>
      <dgm:spPr/>
      <dgm:t>
        <a:bodyPr/>
        <a:lstStyle/>
        <a:p>
          <a:endParaRPr lang="en-US"/>
        </a:p>
      </dgm:t>
    </dgm:pt>
    <dgm:pt modelId="{D0ABCFCD-CC7D-466F-9D8E-F3EA68529DE8}">
      <dgm:prSet/>
      <dgm:spPr/>
      <dgm:t>
        <a:bodyPr/>
        <a:lstStyle/>
        <a:p>
          <a:r>
            <a:rPr lang="en-US"/>
            <a:t>b) Background, Context, and Significance of Study</a:t>
          </a:r>
        </a:p>
      </dgm:t>
    </dgm:pt>
    <dgm:pt modelId="{C66B983E-AA57-4264-A4DC-30478B021FC2}" type="parTrans" cxnId="{EB01F0C3-095C-43CE-A282-DC91B416958B}">
      <dgm:prSet/>
      <dgm:spPr/>
      <dgm:t>
        <a:bodyPr/>
        <a:lstStyle/>
        <a:p>
          <a:endParaRPr lang="en-US"/>
        </a:p>
      </dgm:t>
    </dgm:pt>
    <dgm:pt modelId="{EC1ADA70-F778-4D8F-A175-DF9C8C596FEE}" type="sibTrans" cxnId="{EB01F0C3-095C-43CE-A282-DC91B416958B}">
      <dgm:prSet/>
      <dgm:spPr/>
      <dgm:t>
        <a:bodyPr/>
        <a:lstStyle/>
        <a:p>
          <a:endParaRPr lang="en-US"/>
        </a:p>
      </dgm:t>
    </dgm:pt>
    <dgm:pt modelId="{1135C6B9-3D25-4FA7-84CE-AE7ECF35C70D}">
      <dgm:prSet/>
      <dgm:spPr/>
      <dgm:t>
        <a:bodyPr/>
        <a:lstStyle/>
        <a:p>
          <a:r>
            <a:rPr lang="en-US"/>
            <a:t>Importance of early fire detection to prevent large-scale damage.</a:t>
          </a:r>
        </a:p>
      </dgm:t>
    </dgm:pt>
    <dgm:pt modelId="{92D020E1-13E2-4D47-AF4B-192A72A64EDA}" type="parTrans" cxnId="{0D339232-AECD-4930-BFD4-C7A09E92CEC5}">
      <dgm:prSet/>
      <dgm:spPr/>
      <dgm:t>
        <a:bodyPr/>
        <a:lstStyle/>
        <a:p>
          <a:endParaRPr lang="en-US"/>
        </a:p>
      </dgm:t>
    </dgm:pt>
    <dgm:pt modelId="{ABB85D62-6A67-47A8-B196-A851E3D04E26}" type="sibTrans" cxnId="{0D339232-AECD-4930-BFD4-C7A09E92CEC5}">
      <dgm:prSet/>
      <dgm:spPr/>
      <dgm:t>
        <a:bodyPr/>
        <a:lstStyle/>
        <a:p>
          <a:endParaRPr lang="en-US"/>
        </a:p>
      </dgm:t>
    </dgm:pt>
    <dgm:pt modelId="{40AA4AC0-3A47-40C4-9613-35DB4FA0DD1D}">
      <dgm:prSet/>
      <dgm:spPr/>
      <dgm:t>
        <a:bodyPr/>
        <a:lstStyle/>
        <a:p>
          <a:r>
            <a:rPr lang="en-US"/>
            <a:t>Use of advanced technologies like CNN-Transformer fusion for accurate detection</a:t>
          </a:r>
        </a:p>
      </dgm:t>
    </dgm:pt>
    <dgm:pt modelId="{6710E12D-FF60-4511-B72D-830753C96E46}" type="parTrans" cxnId="{D22E51FA-1951-4451-8C13-BD2D12C4E5E2}">
      <dgm:prSet/>
      <dgm:spPr/>
      <dgm:t>
        <a:bodyPr/>
        <a:lstStyle/>
        <a:p>
          <a:endParaRPr lang="en-US"/>
        </a:p>
      </dgm:t>
    </dgm:pt>
    <dgm:pt modelId="{E1D8E327-D8D2-4A6A-8E0D-ED491906221C}" type="sibTrans" cxnId="{D22E51FA-1951-4451-8C13-BD2D12C4E5E2}">
      <dgm:prSet/>
      <dgm:spPr/>
      <dgm:t>
        <a:bodyPr/>
        <a:lstStyle/>
        <a:p>
          <a:endParaRPr lang="en-US"/>
        </a:p>
      </dgm:t>
    </dgm:pt>
    <dgm:pt modelId="{40EEA966-7977-415B-B315-1CC2D2FB9D77}" type="pres">
      <dgm:prSet presAssocID="{E9958500-40F3-4201-9DB1-CF0F56133275}" presName="Name0" presStyleCnt="0">
        <dgm:presLayoutVars>
          <dgm:dir/>
          <dgm:resizeHandles val="exact"/>
        </dgm:presLayoutVars>
      </dgm:prSet>
      <dgm:spPr/>
    </dgm:pt>
    <dgm:pt modelId="{6E919337-C417-4170-A35D-29278A2310FF}" type="pres">
      <dgm:prSet presAssocID="{F5BAE3DA-F946-4312-A437-73E5F88157E2}" presName="node" presStyleLbl="node1" presStyleIdx="0" presStyleCnt="6">
        <dgm:presLayoutVars>
          <dgm:bulletEnabled val="1"/>
        </dgm:presLayoutVars>
      </dgm:prSet>
      <dgm:spPr/>
    </dgm:pt>
    <dgm:pt modelId="{CDEC5AF1-7568-4F86-8B86-620B3EAAFBF7}" type="pres">
      <dgm:prSet presAssocID="{FD9348AC-CF06-4263-8937-2F95C199C8AC}" presName="sibTrans" presStyleLbl="sibTrans1D1" presStyleIdx="0" presStyleCnt="5"/>
      <dgm:spPr/>
    </dgm:pt>
    <dgm:pt modelId="{AD823EDE-F602-42B4-86BE-7385CF3B7BD4}" type="pres">
      <dgm:prSet presAssocID="{FD9348AC-CF06-4263-8937-2F95C199C8AC}" presName="connectorText" presStyleLbl="sibTrans1D1" presStyleIdx="0" presStyleCnt="5"/>
      <dgm:spPr/>
    </dgm:pt>
    <dgm:pt modelId="{78B06743-19EF-49A9-A39D-3F7A0EB90117}" type="pres">
      <dgm:prSet presAssocID="{1EAD40A5-DF4C-4522-8E62-7D6135F32CBB}" presName="node" presStyleLbl="node1" presStyleIdx="1" presStyleCnt="6">
        <dgm:presLayoutVars>
          <dgm:bulletEnabled val="1"/>
        </dgm:presLayoutVars>
      </dgm:prSet>
      <dgm:spPr/>
    </dgm:pt>
    <dgm:pt modelId="{204E495A-234B-4753-AC7B-05D621D7D4D5}" type="pres">
      <dgm:prSet presAssocID="{BE1D07A4-99B7-4CD0-AA5D-77F425F6B6F4}" presName="sibTrans" presStyleLbl="sibTrans1D1" presStyleIdx="1" presStyleCnt="5"/>
      <dgm:spPr/>
    </dgm:pt>
    <dgm:pt modelId="{2E96CFFA-7A5A-421E-BA5B-3ADA7CB71C4F}" type="pres">
      <dgm:prSet presAssocID="{BE1D07A4-99B7-4CD0-AA5D-77F425F6B6F4}" presName="connectorText" presStyleLbl="sibTrans1D1" presStyleIdx="1" presStyleCnt="5"/>
      <dgm:spPr/>
    </dgm:pt>
    <dgm:pt modelId="{D141BCA5-94CA-4026-93F7-A195E550693C}" type="pres">
      <dgm:prSet presAssocID="{3EA87A64-9654-4FEB-B9F1-7E0379648DCF}" presName="node" presStyleLbl="node1" presStyleIdx="2" presStyleCnt="6">
        <dgm:presLayoutVars>
          <dgm:bulletEnabled val="1"/>
        </dgm:presLayoutVars>
      </dgm:prSet>
      <dgm:spPr/>
    </dgm:pt>
    <dgm:pt modelId="{C31E6D44-70B2-4D6E-B658-93261FBD016F}" type="pres">
      <dgm:prSet presAssocID="{49B388DF-9B15-42D7-8B28-71EEA2E0A03E}" presName="sibTrans" presStyleLbl="sibTrans1D1" presStyleIdx="2" presStyleCnt="5"/>
      <dgm:spPr/>
    </dgm:pt>
    <dgm:pt modelId="{37B2FD77-631A-4036-A9EF-1434D8F8F581}" type="pres">
      <dgm:prSet presAssocID="{49B388DF-9B15-42D7-8B28-71EEA2E0A03E}" presName="connectorText" presStyleLbl="sibTrans1D1" presStyleIdx="2" presStyleCnt="5"/>
      <dgm:spPr/>
    </dgm:pt>
    <dgm:pt modelId="{599788CE-5689-4419-9000-37CAE5F19724}" type="pres">
      <dgm:prSet presAssocID="{D0ABCFCD-CC7D-466F-9D8E-F3EA68529DE8}" presName="node" presStyleLbl="node1" presStyleIdx="3" presStyleCnt="6">
        <dgm:presLayoutVars>
          <dgm:bulletEnabled val="1"/>
        </dgm:presLayoutVars>
      </dgm:prSet>
      <dgm:spPr/>
    </dgm:pt>
    <dgm:pt modelId="{34A9F7C3-72A9-473A-AEA0-F8292D608A82}" type="pres">
      <dgm:prSet presAssocID="{EC1ADA70-F778-4D8F-A175-DF9C8C596FEE}" presName="sibTrans" presStyleLbl="sibTrans1D1" presStyleIdx="3" presStyleCnt="5"/>
      <dgm:spPr/>
    </dgm:pt>
    <dgm:pt modelId="{9656A33E-8BA9-45CE-BED9-5C8053B689BA}" type="pres">
      <dgm:prSet presAssocID="{EC1ADA70-F778-4D8F-A175-DF9C8C596FEE}" presName="connectorText" presStyleLbl="sibTrans1D1" presStyleIdx="3" presStyleCnt="5"/>
      <dgm:spPr/>
    </dgm:pt>
    <dgm:pt modelId="{1A4ECB54-C4AD-4E14-9BB7-D9DCF2F3A740}" type="pres">
      <dgm:prSet presAssocID="{1135C6B9-3D25-4FA7-84CE-AE7ECF35C70D}" presName="node" presStyleLbl="node1" presStyleIdx="4" presStyleCnt="6">
        <dgm:presLayoutVars>
          <dgm:bulletEnabled val="1"/>
        </dgm:presLayoutVars>
      </dgm:prSet>
      <dgm:spPr/>
    </dgm:pt>
    <dgm:pt modelId="{3FB63443-FBAB-4C7F-8847-10B522BEEAFB}" type="pres">
      <dgm:prSet presAssocID="{ABB85D62-6A67-47A8-B196-A851E3D04E26}" presName="sibTrans" presStyleLbl="sibTrans1D1" presStyleIdx="4" presStyleCnt="5"/>
      <dgm:spPr/>
    </dgm:pt>
    <dgm:pt modelId="{6D6FAE35-6F8D-4033-9B41-7D1E460F6280}" type="pres">
      <dgm:prSet presAssocID="{ABB85D62-6A67-47A8-B196-A851E3D04E26}" presName="connectorText" presStyleLbl="sibTrans1D1" presStyleIdx="4" presStyleCnt="5"/>
      <dgm:spPr/>
    </dgm:pt>
    <dgm:pt modelId="{E9FAEB2E-96F1-4FF3-A1CE-778A780EE3CC}" type="pres">
      <dgm:prSet presAssocID="{40AA4AC0-3A47-40C4-9613-35DB4FA0DD1D}" presName="node" presStyleLbl="node1" presStyleIdx="5" presStyleCnt="6">
        <dgm:presLayoutVars>
          <dgm:bulletEnabled val="1"/>
        </dgm:presLayoutVars>
      </dgm:prSet>
      <dgm:spPr/>
    </dgm:pt>
  </dgm:ptLst>
  <dgm:cxnLst>
    <dgm:cxn modelId="{5EB1F41F-3BEB-4E45-A5E1-7F688DF4235A}" type="presOf" srcId="{E9958500-40F3-4201-9DB1-CF0F56133275}" destId="{40EEA966-7977-415B-B315-1CC2D2FB9D77}" srcOrd="0" destOrd="0" presId="urn:microsoft.com/office/officeart/2016/7/layout/RepeatingBendingProcessNew"/>
    <dgm:cxn modelId="{3FF41A24-C7FA-4163-A100-480F03275479}" type="presOf" srcId="{D0ABCFCD-CC7D-466F-9D8E-F3EA68529DE8}" destId="{599788CE-5689-4419-9000-37CAE5F19724}" srcOrd="0" destOrd="0" presId="urn:microsoft.com/office/officeart/2016/7/layout/RepeatingBendingProcessNew"/>
    <dgm:cxn modelId="{0D339232-AECD-4930-BFD4-C7A09E92CEC5}" srcId="{E9958500-40F3-4201-9DB1-CF0F56133275}" destId="{1135C6B9-3D25-4FA7-84CE-AE7ECF35C70D}" srcOrd="4" destOrd="0" parTransId="{92D020E1-13E2-4D47-AF4B-192A72A64EDA}" sibTransId="{ABB85D62-6A67-47A8-B196-A851E3D04E26}"/>
    <dgm:cxn modelId="{60662836-F52D-445E-A6CA-E3D6FF1420F6}" type="presOf" srcId="{49B388DF-9B15-42D7-8B28-71EEA2E0A03E}" destId="{C31E6D44-70B2-4D6E-B658-93261FBD016F}" srcOrd="0" destOrd="0" presId="urn:microsoft.com/office/officeart/2016/7/layout/RepeatingBendingProcessNew"/>
    <dgm:cxn modelId="{F59D7137-F708-4FD6-91AF-C3AD394C7CEE}" type="presOf" srcId="{EC1ADA70-F778-4D8F-A175-DF9C8C596FEE}" destId="{34A9F7C3-72A9-473A-AEA0-F8292D608A82}" srcOrd="0" destOrd="0" presId="urn:microsoft.com/office/officeart/2016/7/layout/RepeatingBendingProcessNew"/>
    <dgm:cxn modelId="{DC42C05F-B850-4B65-8C2E-4B824F57263F}" type="presOf" srcId="{3EA87A64-9654-4FEB-B9F1-7E0379648DCF}" destId="{D141BCA5-94CA-4026-93F7-A195E550693C}" srcOrd="0" destOrd="0" presId="urn:microsoft.com/office/officeart/2016/7/layout/RepeatingBendingProcessNew"/>
    <dgm:cxn modelId="{A5F57842-0252-42BF-890B-98C1E578F2E7}" type="presOf" srcId="{1EAD40A5-DF4C-4522-8E62-7D6135F32CBB}" destId="{78B06743-19EF-49A9-A39D-3F7A0EB90117}" srcOrd="0" destOrd="0" presId="urn:microsoft.com/office/officeart/2016/7/layout/RepeatingBendingProcessNew"/>
    <dgm:cxn modelId="{29571744-B639-43F6-8BD7-483843D92266}" type="presOf" srcId="{40AA4AC0-3A47-40C4-9613-35DB4FA0DD1D}" destId="{E9FAEB2E-96F1-4FF3-A1CE-778A780EE3CC}" srcOrd="0" destOrd="0" presId="urn:microsoft.com/office/officeart/2016/7/layout/RepeatingBendingProcessNew"/>
    <dgm:cxn modelId="{F8672351-E3A0-460B-BCEB-901EF2FEBF76}" type="presOf" srcId="{EC1ADA70-F778-4D8F-A175-DF9C8C596FEE}" destId="{9656A33E-8BA9-45CE-BED9-5C8053B689BA}" srcOrd="1" destOrd="0" presId="urn:microsoft.com/office/officeart/2016/7/layout/RepeatingBendingProcessNew"/>
    <dgm:cxn modelId="{4941C079-87C3-45C3-93A2-AE29DAF03907}" type="presOf" srcId="{BE1D07A4-99B7-4CD0-AA5D-77F425F6B6F4}" destId="{204E495A-234B-4753-AC7B-05D621D7D4D5}" srcOrd="0" destOrd="0" presId="urn:microsoft.com/office/officeart/2016/7/layout/RepeatingBendingProcessNew"/>
    <dgm:cxn modelId="{DD211F91-B22B-4A6A-A807-4B639D4672C9}" type="presOf" srcId="{1135C6B9-3D25-4FA7-84CE-AE7ECF35C70D}" destId="{1A4ECB54-C4AD-4E14-9BB7-D9DCF2F3A740}" srcOrd="0" destOrd="0" presId="urn:microsoft.com/office/officeart/2016/7/layout/RepeatingBendingProcessNew"/>
    <dgm:cxn modelId="{51C01FAA-E3E5-4E25-8288-B44D51C50E68}" type="presOf" srcId="{BE1D07A4-99B7-4CD0-AA5D-77F425F6B6F4}" destId="{2E96CFFA-7A5A-421E-BA5B-3ADA7CB71C4F}" srcOrd="1" destOrd="0" presId="urn:microsoft.com/office/officeart/2016/7/layout/RepeatingBendingProcessNew"/>
    <dgm:cxn modelId="{9D02E2AF-A9EE-44EA-8EDC-545B26D935EF}" srcId="{E9958500-40F3-4201-9DB1-CF0F56133275}" destId="{3EA87A64-9654-4FEB-B9F1-7E0379648DCF}" srcOrd="2" destOrd="0" parTransId="{EBD0235C-52F8-412F-8FCB-CF807DBC7B07}" sibTransId="{49B388DF-9B15-42D7-8B28-71EEA2E0A03E}"/>
    <dgm:cxn modelId="{0DE738BC-7ACC-48A8-9667-DE760C7763D9}" type="presOf" srcId="{F5BAE3DA-F946-4312-A437-73E5F88157E2}" destId="{6E919337-C417-4170-A35D-29278A2310FF}" srcOrd="0" destOrd="0" presId="urn:microsoft.com/office/officeart/2016/7/layout/RepeatingBendingProcessNew"/>
    <dgm:cxn modelId="{74BBF6BC-2B87-4B37-BC8E-E45C1D326058}" type="presOf" srcId="{ABB85D62-6A67-47A8-B196-A851E3D04E26}" destId="{3FB63443-FBAB-4C7F-8847-10B522BEEAFB}" srcOrd="0" destOrd="0" presId="urn:microsoft.com/office/officeart/2016/7/layout/RepeatingBendingProcessNew"/>
    <dgm:cxn modelId="{EB01F0C3-095C-43CE-A282-DC91B416958B}" srcId="{E9958500-40F3-4201-9DB1-CF0F56133275}" destId="{D0ABCFCD-CC7D-466F-9D8E-F3EA68529DE8}" srcOrd="3" destOrd="0" parTransId="{C66B983E-AA57-4264-A4DC-30478B021FC2}" sibTransId="{EC1ADA70-F778-4D8F-A175-DF9C8C596FEE}"/>
    <dgm:cxn modelId="{129CA1D1-AF2A-4CFE-B968-E60316693027}" type="presOf" srcId="{49B388DF-9B15-42D7-8B28-71EEA2E0A03E}" destId="{37B2FD77-631A-4036-A9EF-1434D8F8F581}" srcOrd="1" destOrd="0" presId="urn:microsoft.com/office/officeart/2016/7/layout/RepeatingBendingProcessNew"/>
    <dgm:cxn modelId="{90EB56D5-7F15-4F4A-9C07-69D5CDBF6C52}" type="presOf" srcId="{FD9348AC-CF06-4263-8937-2F95C199C8AC}" destId="{CDEC5AF1-7568-4F86-8B86-620B3EAAFBF7}" srcOrd="0" destOrd="0" presId="urn:microsoft.com/office/officeart/2016/7/layout/RepeatingBendingProcessNew"/>
    <dgm:cxn modelId="{FA72C8DC-2D57-404D-8DB0-55BFAE8A6CE3}" srcId="{E9958500-40F3-4201-9DB1-CF0F56133275}" destId="{F5BAE3DA-F946-4312-A437-73E5F88157E2}" srcOrd="0" destOrd="0" parTransId="{9BBA3BB1-F025-4FBD-93B9-FB2D3E97E3A6}" sibTransId="{FD9348AC-CF06-4263-8937-2F95C199C8AC}"/>
    <dgm:cxn modelId="{68EA84F1-FB19-4BF1-80D2-726B8BBD22BA}" srcId="{E9958500-40F3-4201-9DB1-CF0F56133275}" destId="{1EAD40A5-DF4C-4522-8E62-7D6135F32CBB}" srcOrd="1" destOrd="0" parTransId="{266D92FA-D7C6-4A61-B411-F75974AD794B}" sibTransId="{BE1D07A4-99B7-4CD0-AA5D-77F425F6B6F4}"/>
    <dgm:cxn modelId="{AC5459F3-D5DA-4BA5-9126-549150231DC6}" type="presOf" srcId="{ABB85D62-6A67-47A8-B196-A851E3D04E26}" destId="{6D6FAE35-6F8D-4033-9B41-7D1E460F6280}" srcOrd="1" destOrd="0" presId="urn:microsoft.com/office/officeart/2016/7/layout/RepeatingBendingProcessNew"/>
    <dgm:cxn modelId="{308C1CF7-FA8E-456E-9BCA-2D524496E088}" type="presOf" srcId="{FD9348AC-CF06-4263-8937-2F95C199C8AC}" destId="{AD823EDE-F602-42B4-86BE-7385CF3B7BD4}" srcOrd="1" destOrd="0" presId="urn:microsoft.com/office/officeart/2016/7/layout/RepeatingBendingProcessNew"/>
    <dgm:cxn modelId="{D22E51FA-1951-4451-8C13-BD2D12C4E5E2}" srcId="{E9958500-40F3-4201-9DB1-CF0F56133275}" destId="{40AA4AC0-3A47-40C4-9613-35DB4FA0DD1D}" srcOrd="5" destOrd="0" parTransId="{6710E12D-FF60-4511-B72D-830753C96E46}" sibTransId="{E1D8E327-D8D2-4A6A-8E0D-ED491906221C}"/>
    <dgm:cxn modelId="{457D1375-62DE-4609-A5D4-A2EF94BABEFB}" type="presParOf" srcId="{40EEA966-7977-415B-B315-1CC2D2FB9D77}" destId="{6E919337-C417-4170-A35D-29278A2310FF}" srcOrd="0" destOrd="0" presId="urn:microsoft.com/office/officeart/2016/7/layout/RepeatingBendingProcessNew"/>
    <dgm:cxn modelId="{A0DAA974-F1D6-475D-84D3-C56CE7C36CF5}" type="presParOf" srcId="{40EEA966-7977-415B-B315-1CC2D2FB9D77}" destId="{CDEC5AF1-7568-4F86-8B86-620B3EAAFBF7}" srcOrd="1" destOrd="0" presId="urn:microsoft.com/office/officeart/2016/7/layout/RepeatingBendingProcessNew"/>
    <dgm:cxn modelId="{CEE3A259-3D4A-4A14-ABDE-A0886B583CE9}" type="presParOf" srcId="{CDEC5AF1-7568-4F86-8B86-620B3EAAFBF7}" destId="{AD823EDE-F602-42B4-86BE-7385CF3B7BD4}" srcOrd="0" destOrd="0" presId="urn:microsoft.com/office/officeart/2016/7/layout/RepeatingBendingProcessNew"/>
    <dgm:cxn modelId="{BB814DA1-802E-4D8F-8788-7DB30DBD6A96}" type="presParOf" srcId="{40EEA966-7977-415B-B315-1CC2D2FB9D77}" destId="{78B06743-19EF-49A9-A39D-3F7A0EB90117}" srcOrd="2" destOrd="0" presId="urn:microsoft.com/office/officeart/2016/7/layout/RepeatingBendingProcessNew"/>
    <dgm:cxn modelId="{EFAB41B6-2226-40F3-AB49-8DB096AD5679}" type="presParOf" srcId="{40EEA966-7977-415B-B315-1CC2D2FB9D77}" destId="{204E495A-234B-4753-AC7B-05D621D7D4D5}" srcOrd="3" destOrd="0" presId="urn:microsoft.com/office/officeart/2016/7/layout/RepeatingBendingProcessNew"/>
    <dgm:cxn modelId="{5BDB1C41-3700-475A-8DAF-4AD6664C492E}" type="presParOf" srcId="{204E495A-234B-4753-AC7B-05D621D7D4D5}" destId="{2E96CFFA-7A5A-421E-BA5B-3ADA7CB71C4F}" srcOrd="0" destOrd="0" presId="urn:microsoft.com/office/officeart/2016/7/layout/RepeatingBendingProcessNew"/>
    <dgm:cxn modelId="{1ABAABFD-0AD9-49C3-8AFE-3F2E5465AFCB}" type="presParOf" srcId="{40EEA966-7977-415B-B315-1CC2D2FB9D77}" destId="{D141BCA5-94CA-4026-93F7-A195E550693C}" srcOrd="4" destOrd="0" presId="urn:microsoft.com/office/officeart/2016/7/layout/RepeatingBendingProcessNew"/>
    <dgm:cxn modelId="{0C3DFC89-5FB2-4877-8225-E31FD230B8F7}" type="presParOf" srcId="{40EEA966-7977-415B-B315-1CC2D2FB9D77}" destId="{C31E6D44-70B2-4D6E-B658-93261FBD016F}" srcOrd="5" destOrd="0" presId="urn:microsoft.com/office/officeart/2016/7/layout/RepeatingBendingProcessNew"/>
    <dgm:cxn modelId="{88736011-F9CC-4B88-86F5-57ADC7109A13}" type="presParOf" srcId="{C31E6D44-70B2-4D6E-B658-93261FBD016F}" destId="{37B2FD77-631A-4036-A9EF-1434D8F8F581}" srcOrd="0" destOrd="0" presId="urn:microsoft.com/office/officeart/2016/7/layout/RepeatingBendingProcessNew"/>
    <dgm:cxn modelId="{422E62B0-93AE-4657-8548-4C139E3050A0}" type="presParOf" srcId="{40EEA966-7977-415B-B315-1CC2D2FB9D77}" destId="{599788CE-5689-4419-9000-37CAE5F19724}" srcOrd="6" destOrd="0" presId="urn:microsoft.com/office/officeart/2016/7/layout/RepeatingBendingProcessNew"/>
    <dgm:cxn modelId="{DEA6C151-2F65-4BC3-A6D1-4D1E7AB0724D}" type="presParOf" srcId="{40EEA966-7977-415B-B315-1CC2D2FB9D77}" destId="{34A9F7C3-72A9-473A-AEA0-F8292D608A82}" srcOrd="7" destOrd="0" presId="urn:microsoft.com/office/officeart/2016/7/layout/RepeatingBendingProcessNew"/>
    <dgm:cxn modelId="{6D24BCE6-9E4B-440E-8BE8-D96325E3DD5A}" type="presParOf" srcId="{34A9F7C3-72A9-473A-AEA0-F8292D608A82}" destId="{9656A33E-8BA9-45CE-BED9-5C8053B689BA}" srcOrd="0" destOrd="0" presId="urn:microsoft.com/office/officeart/2016/7/layout/RepeatingBendingProcessNew"/>
    <dgm:cxn modelId="{8EE53022-22EE-4D62-B982-6BE5684201C9}" type="presParOf" srcId="{40EEA966-7977-415B-B315-1CC2D2FB9D77}" destId="{1A4ECB54-C4AD-4E14-9BB7-D9DCF2F3A740}" srcOrd="8" destOrd="0" presId="urn:microsoft.com/office/officeart/2016/7/layout/RepeatingBendingProcessNew"/>
    <dgm:cxn modelId="{A26CD0D8-54EA-4581-8D70-5F54DF1DC680}" type="presParOf" srcId="{40EEA966-7977-415B-B315-1CC2D2FB9D77}" destId="{3FB63443-FBAB-4C7F-8847-10B522BEEAFB}" srcOrd="9" destOrd="0" presId="urn:microsoft.com/office/officeart/2016/7/layout/RepeatingBendingProcessNew"/>
    <dgm:cxn modelId="{8784818E-DF1B-4F84-BF7A-C12B2119D9BC}" type="presParOf" srcId="{3FB63443-FBAB-4C7F-8847-10B522BEEAFB}" destId="{6D6FAE35-6F8D-4033-9B41-7D1E460F6280}" srcOrd="0" destOrd="0" presId="urn:microsoft.com/office/officeart/2016/7/layout/RepeatingBendingProcessNew"/>
    <dgm:cxn modelId="{43F03345-6ECC-4448-9E02-1D09D7A86A93}" type="presParOf" srcId="{40EEA966-7977-415B-B315-1CC2D2FB9D77}" destId="{E9FAEB2E-96F1-4FF3-A1CE-778A780EE3C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2A934-668D-4E13-BA5E-4B4B620DE60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AB6F5B1-6184-470D-8C79-8D6A9B7FBB7A}">
      <dgm:prSet/>
      <dgm:spPr/>
      <dgm:t>
        <a:bodyPr/>
        <a:lstStyle/>
        <a:p>
          <a:r>
            <a:rPr lang="en-US"/>
            <a:t>Develop a system to detect fire and smoke using multimodal data fusion (satellite, weather, terrain) with explainability.</a:t>
          </a:r>
        </a:p>
      </dgm:t>
    </dgm:pt>
    <dgm:pt modelId="{586B61F6-6E58-4C54-AF21-968B9339AAE8}" type="parTrans" cxnId="{310A28B3-E787-44DF-B715-98E4BF1353F6}">
      <dgm:prSet/>
      <dgm:spPr/>
      <dgm:t>
        <a:bodyPr/>
        <a:lstStyle/>
        <a:p>
          <a:endParaRPr lang="en-US"/>
        </a:p>
      </dgm:t>
    </dgm:pt>
    <dgm:pt modelId="{0DE77127-56C3-454D-A740-345BF6434AD5}" type="sibTrans" cxnId="{310A28B3-E787-44DF-B715-98E4BF1353F6}">
      <dgm:prSet/>
      <dgm:spPr/>
      <dgm:t>
        <a:bodyPr/>
        <a:lstStyle/>
        <a:p>
          <a:endParaRPr lang="en-US"/>
        </a:p>
      </dgm:t>
    </dgm:pt>
    <dgm:pt modelId="{B643075F-0C8A-4F85-ADF9-D4C435E8AFC1}">
      <dgm:prSet/>
      <dgm:spPr/>
      <dgm:t>
        <a:bodyPr/>
        <a:lstStyle/>
        <a:p>
          <a:r>
            <a:rPr lang="en-US"/>
            <a:t>Why it matters:</a:t>
          </a:r>
        </a:p>
      </dgm:t>
    </dgm:pt>
    <dgm:pt modelId="{40B6E9D3-2D6B-42E7-9A22-C162054ABC90}" type="parTrans" cxnId="{03A20767-4D17-47FC-B1D0-7414F468160D}">
      <dgm:prSet/>
      <dgm:spPr/>
      <dgm:t>
        <a:bodyPr/>
        <a:lstStyle/>
        <a:p>
          <a:endParaRPr lang="en-US"/>
        </a:p>
      </dgm:t>
    </dgm:pt>
    <dgm:pt modelId="{CD352F5C-4BAA-47F0-A50D-F407D9DE0AE6}" type="sibTrans" cxnId="{03A20767-4D17-47FC-B1D0-7414F468160D}">
      <dgm:prSet/>
      <dgm:spPr/>
      <dgm:t>
        <a:bodyPr/>
        <a:lstStyle/>
        <a:p>
          <a:endParaRPr lang="en-US"/>
        </a:p>
      </dgm:t>
    </dgm:pt>
    <dgm:pt modelId="{0B741877-23AD-420F-8923-404C4DE431FE}">
      <dgm:prSet/>
      <dgm:spPr/>
      <dgm:t>
        <a:bodyPr/>
        <a:lstStyle/>
        <a:p>
          <a:r>
            <a:rPr lang="en-US"/>
            <a:t>Early detection can save lives, reduce environmental damage, and minimize economic losses.</a:t>
          </a:r>
        </a:p>
      </dgm:t>
    </dgm:pt>
    <dgm:pt modelId="{7E321A17-48E3-45F5-B5FC-7DC188CBFE04}" type="parTrans" cxnId="{D5941D19-538A-4549-ACB2-1539E9FED0B3}">
      <dgm:prSet/>
      <dgm:spPr/>
      <dgm:t>
        <a:bodyPr/>
        <a:lstStyle/>
        <a:p>
          <a:endParaRPr lang="en-US"/>
        </a:p>
      </dgm:t>
    </dgm:pt>
    <dgm:pt modelId="{B2E5AD31-FDE2-495B-8D69-E2E4B1C08243}" type="sibTrans" cxnId="{D5941D19-538A-4549-ACB2-1539E9FED0B3}">
      <dgm:prSet/>
      <dgm:spPr/>
      <dgm:t>
        <a:bodyPr/>
        <a:lstStyle/>
        <a:p>
          <a:endParaRPr lang="en-US"/>
        </a:p>
      </dgm:t>
    </dgm:pt>
    <dgm:pt modelId="{33AEBD04-99CD-4BB1-954B-D34F23A82F65}" type="pres">
      <dgm:prSet presAssocID="{4552A934-668D-4E13-BA5E-4B4B620DE606}" presName="root" presStyleCnt="0">
        <dgm:presLayoutVars>
          <dgm:dir/>
          <dgm:resizeHandles val="exact"/>
        </dgm:presLayoutVars>
      </dgm:prSet>
      <dgm:spPr/>
    </dgm:pt>
    <dgm:pt modelId="{33DA403C-C44A-454F-9B34-283BB62CCC1D}" type="pres">
      <dgm:prSet presAssocID="{CAB6F5B1-6184-470D-8C79-8D6A9B7FBB7A}" presName="compNode" presStyleCnt="0"/>
      <dgm:spPr/>
    </dgm:pt>
    <dgm:pt modelId="{D27A1754-2CEA-4665-8523-F93192367654}" type="pres">
      <dgm:prSet presAssocID="{CAB6F5B1-6184-470D-8C79-8D6A9B7FBB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DE8E489D-017F-40E1-AF66-F88A2C269C71}" type="pres">
      <dgm:prSet presAssocID="{CAB6F5B1-6184-470D-8C79-8D6A9B7FBB7A}" presName="spaceRect" presStyleCnt="0"/>
      <dgm:spPr/>
    </dgm:pt>
    <dgm:pt modelId="{BDDAEFFB-55AE-431C-BD06-56EB41561E54}" type="pres">
      <dgm:prSet presAssocID="{CAB6F5B1-6184-470D-8C79-8D6A9B7FBB7A}" presName="textRect" presStyleLbl="revTx" presStyleIdx="0" presStyleCnt="3">
        <dgm:presLayoutVars>
          <dgm:chMax val="1"/>
          <dgm:chPref val="1"/>
        </dgm:presLayoutVars>
      </dgm:prSet>
      <dgm:spPr/>
    </dgm:pt>
    <dgm:pt modelId="{86755267-565A-41D9-A553-B5CF7E2F71A7}" type="pres">
      <dgm:prSet presAssocID="{0DE77127-56C3-454D-A740-345BF6434AD5}" presName="sibTrans" presStyleCnt="0"/>
      <dgm:spPr/>
    </dgm:pt>
    <dgm:pt modelId="{C4CE5D7F-6C57-458B-AAC3-2F701F027AB3}" type="pres">
      <dgm:prSet presAssocID="{B643075F-0C8A-4F85-ADF9-D4C435E8AFC1}" presName="compNode" presStyleCnt="0"/>
      <dgm:spPr/>
    </dgm:pt>
    <dgm:pt modelId="{C495303B-8FAE-4382-B153-85410B77875B}" type="pres">
      <dgm:prSet presAssocID="{B643075F-0C8A-4F85-ADF9-D4C435E8AF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3519214D-3AE3-4EDF-BBA9-BCD010B56456}" type="pres">
      <dgm:prSet presAssocID="{B643075F-0C8A-4F85-ADF9-D4C435E8AFC1}" presName="spaceRect" presStyleCnt="0"/>
      <dgm:spPr/>
    </dgm:pt>
    <dgm:pt modelId="{B3CAD17C-9D80-4B6B-8F28-E85DEDF84836}" type="pres">
      <dgm:prSet presAssocID="{B643075F-0C8A-4F85-ADF9-D4C435E8AFC1}" presName="textRect" presStyleLbl="revTx" presStyleIdx="1" presStyleCnt="3">
        <dgm:presLayoutVars>
          <dgm:chMax val="1"/>
          <dgm:chPref val="1"/>
        </dgm:presLayoutVars>
      </dgm:prSet>
      <dgm:spPr/>
    </dgm:pt>
    <dgm:pt modelId="{DCCD836F-865F-41E8-90CD-FFEA4C590A56}" type="pres">
      <dgm:prSet presAssocID="{CD352F5C-4BAA-47F0-A50D-F407D9DE0AE6}" presName="sibTrans" presStyleCnt="0"/>
      <dgm:spPr/>
    </dgm:pt>
    <dgm:pt modelId="{2C7196E9-851D-48D0-B1A5-3C7A5BA781F6}" type="pres">
      <dgm:prSet presAssocID="{0B741877-23AD-420F-8923-404C4DE431FE}" presName="compNode" presStyleCnt="0"/>
      <dgm:spPr/>
    </dgm:pt>
    <dgm:pt modelId="{C2628C79-F9D6-4343-A218-0D47B3BF109F}" type="pres">
      <dgm:prSet presAssocID="{0B741877-23AD-420F-8923-404C4DE431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E149E673-4F55-4013-94D4-6DC8B46260F2}" type="pres">
      <dgm:prSet presAssocID="{0B741877-23AD-420F-8923-404C4DE431FE}" presName="spaceRect" presStyleCnt="0"/>
      <dgm:spPr/>
    </dgm:pt>
    <dgm:pt modelId="{720C9E86-F3B0-4221-AA32-F978DBA83384}" type="pres">
      <dgm:prSet presAssocID="{0B741877-23AD-420F-8923-404C4DE431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941D19-538A-4549-ACB2-1539E9FED0B3}" srcId="{4552A934-668D-4E13-BA5E-4B4B620DE606}" destId="{0B741877-23AD-420F-8923-404C4DE431FE}" srcOrd="2" destOrd="0" parTransId="{7E321A17-48E3-45F5-B5FC-7DC188CBFE04}" sibTransId="{B2E5AD31-FDE2-495B-8D69-E2E4B1C08243}"/>
    <dgm:cxn modelId="{03A20767-4D17-47FC-B1D0-7414F468160D}" srcId="{4552A934-668D-4E13-BA5E-4B4B620DE606}" destId="{B643075F-0C8A-4F85-ADF9-D4C435E8AFC1}" srcOrd="1" destOrd="0" parTransId="{40B6E9D3-2D6B-42E7-9A22-C162054ABC90}" sibTransId="{CD352F5C-4BAA-47F0-A50D-F407D9DE0AE6}"/>
    <dgm:cxn modelId="{5AA2954D-67A0-4CE0-88DA-04D61D6BA153}" type="presOf" srcId="{CAB6F5B1-6184-470D-8C79-8D6A9B7FBB7A}" destId="{BDDAEFFB-55AE-431C-BD06-56EB41561E54}" srcOrd="0" destOrd="0" presId="urn:microsoft.com/office/officeart/2018/2/layout/IconLabelList"/>
    <dgm:cxn modelId="{5CBAC46D-1CC7-4B96-9317-CF6B611544EF}" type="presOf" srcId="{B643075F-0C8A-4F85-ADF9-D4C435E8AFC1}" destId="{B3CAD17C-9D80-4B6B-8F28-E85DEDF84836}" srcOrd="0" destOrd="0" presId="urn:microsoft.com/office/officeart/2018/2/layout/IconLabelList"/>
    <dgm:cxn modelId="{8FC78698-1EC4-44F8-A23A-3B301177C055}" type="presOf" srcId="{0B741877-23AD-420F-8923-404C4DE431FE}" destId="{720C9E86-F3B0-4221-AA32-F978DBA83384}" srcOrd="0" destOrd="0" presId="urn:microsoft.com/office/officeart/2018/2/layout/IconLabelList"/>
    <dgm:cxn modelId="{310A28B3-E787-44DF-B715-98E4BF1353F6}" srcId="{4552A934-668D-4E13-BA5E-4B4B620DE606}" destId="{CAB6F5B1-6184-470D-8C79-8D6A9B7FBB7A}" srcOrd="0" destOrd="0" parTransId="{586B61F6-6E58-4C54-AF21-968B9339AAE8}" sibTransId="{0DE77127-56C3-454D-A740-345BF6434AD5}"/>
    <dgm:cxn modelId="{447200CF-1FCC-4FF5-8000-FA34C992A0B2}" type="presOf" srcId="{4552A934-668D-4E13-BA5E-4B4B620DE606}" destId="{33AEBD04-99CD-4BB1-954B-D34F23A82F65}" srcOrd="0" destOrd="0" presId="urn:microsoft.com/office/officeart/2018/2/layout/IconLabelList"/>
    <dgm:cxn modelId="{FCF95A59-97F4-41FC-ABCD-74A8B84CF8DA}" type="presParOf" srcId="{33AEBD04-99CD-4BB1-954B-D34F23A82F65}" destId="{33DA403C-C44A-454F-9B34-283BB62CCC1D}" srcOrd="0" destOrd="0" presId="urn:microsoft.com/office/officeart/2018/2/layout/IconLabelList"/>
    <dgm:cxn modelId="{9FD86EE0-FCF1-4782-82BB-55D72983F04E}" type="presParOf" srcId="{33DA403C-C44A-454F-9B34-283BB62CCC1D}" destId="{D27A1754-2CEA-4665-8523-F93192367654}" srcOrd="0" destOrd="0" presId="urn:microsoft.com/office/officeart/2018/2/layout/IconLabelList"/>
    <dgm:cxn modelId="{1EAD6FEC-9209-4A7F-9EC9-C0ADED5C0818}" type="presParOf" srcId="{33DA403C-C44A-454F-9B34-283BB62CCC1D}" destId="{DE8E489D-017F-40E1-AF66-F88A2C269C71}" srcOrd="1" destOrd="0" presId="urn:microsoft.com/office/officeart/2018/2/layout/IconLabelList"/>
    <dgm:cxn modelId="{85CEEB12-1E37-4731-ADD5-4C758A6C03F9}" type="presParOf" srcId="{33DA403C-C44A-454F-9B34-283BB62CCC1D}" destId="{BDDAEFFB-55AE-431C-BD06-56EB41561E54}" srcOrd="2" destOrd="0" presId="urn:microsoft.com/office/officeart/2018/2/layout/IconLabelList"/>
    <dgm:cxn modelId="{F33507E5-B326-4605-9E49-2CACFA42743B}" type="presParOf" srcId="{33AEBD04-99CD-4BB1-954B-D34F23A82F65}" destId="{86755267-565A-41D9-A553-B5CF7E2F71A7}" srcOrd="1" destOrd="0" presId="urn:microsoft.com/office/officeart/2018/2/layout/IconLabelList"/>
    <dgm:cxn modelId="{76330AB3-A698-4B90-8BDB-4655742B5863}" type="presParOf" srcId="{33AEBD04-99CD-4BB1-954B-D34F23A82F65}" destId="{C4CE5D7F-6C57-458B-AAC3-2F701F027AB3}" srcOrd="2" destOrd="0" presId="urn:microsoft.com/office/officeart/2018/2/layout/IconLabelList"/>
    <dgm:cxn modelId="{5A661B70-A1B8-40A6-9878-A03CC61FE09B}" type="presParOf" srcId="{C4CE5D7F-6C57-458B-AAC3-2F701F027AB3}" destId="{C495303B-8FAE-4382-B153-85410B77875B}" srcOrd="0" destOrd="0" presId="urn:microsoft.com/office/officeart/2018/2/layout/IconLabelList"/>
    <dgm:cxn modelId="{326AD372-BC2E-40B2-ABF9-DDF189C4DFDF}" type="presParOf" srcId="{C4CE5D7F-6C57-458B-AAC3-2F701F027AB3}" destId="{3519214D-3AE3-4EDF-BBA9-BCD010B56456}" srcOrd="1" destOrd="0" presId="urn:microsoft.com/office/officeart/2018/2/layout/IconLabelList"/>
    <dgm:cxn modelId="{489902F8-4D68-440A-A6DC-621ED520C5A3}" type="presParOf" srcId="{C4CE5D7F-6C57-458B-AAC3-2F701F027AB3}" destId="{B3CAD17C-9D80-4B6B-8F28-E85DEDF84836}" srcOrd="2" destOrd="0" presId="urn:microsoft.com/office/officeart/2018/2/layout/IconLabelList"/>
    <dgm:cxn modelId="{8AAAFCEE-4EF7-49D9-AD11-821BBE9AB997}" type="presParOf" srcId="{33AEBD04-99CD-4BB1-954B-D34F23A82F65}" destId="{DCCD836F-865F-41E8-90CD-FFEA4C590A56}" srcOrd="3" destOrd="0" presId="urn:microsoft.com/office/officeart/2018/2/layout/IconLabelList"/>
    <dgm:cxn modelId="{519379FE-0DA1-484C-8A79-87F9B5CB839B}" type="presParOf" srcId="{33AEBD04-99CD-4BB1-954B-D34F23A82F65}" destId="{2C7196E9-851D-48D0-B1A5-3C7A5BA781F6}" srcOrd="4" destOrd="0" presId="urn:microsoft.com/office/officeart/2018/2/layout/IconLabelList"/>
    <dgm:cxn modelId="{073A9792-48EF-4BF4-AA4E-F94E4818D4DE}" type="presParOf" srcId="{2C7196E9-851D-48D0-B1A5-3C7A5BA781F6}" destId="{C2628C79-F9D6-4343-A218-0D47B3BF109F}" srcOrd="0" destOrd="0" presId="urn:microsoft.com/office/officeart/2018/2/layout/IconLabelList"/>
    <dgm:cxn modelId="{752C54B5-FE6C-417D-97C1-8B1527A035D1}" type="presParOf" srcId="{2C7196E9-851D-48D0-B1A5-3C7A5BA781F6}" destId="{E149E673-4F55-4013-94D4-6DC8B46260F2}" srcOrd="1" destOrd="0" presId="urn:microsoft.com/office/officeart/2018/2/layout/IconLabelList"/>
    <dgm:cxn modelId="{90D6ACCA-153F-4F9C-AEBA-E23688C27633}" type="presParOf" srcId="{2C7196E9-851D-48D0-B1A5-3C7A5BA781F6}" destId="{720C9E86-F3B0-4221-AA32-F978DBA833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A53A11-1068-45EF-9540-0A5CCCEBAB1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FD18C1E-8AAC-4B49-9DFF-95F963638F5A}">
      <dgm:prSet/>
      <dgm:spPr/>
      <dgm:t>
        <a:bodyPr/>
        <a:lstStyle/>
        <a:p>
          <a:r>
            <a:rPr lang="en-US"/>
            <a:t>Data Alignment: Challenges in aligning data from different resolutions.</a:t>
          </a:r>
        </a:p>
      </dgm:t>
    </dgm:pt>
    <dgm:pt modelId="{D30D7F4F-85F7-430A-93CE-8470D392467C}" type="parTrans" cxnId="{96140EEF-FA90-446B-8E53-7712AC2D8EEF}">
      <dgm:prSet/>
      <dgm:spPr/>
      <dgm:t>
        <a:bodyPr/>
        <a:lstStyle/>
        <a:p>
          <a:endParaRPr lang="en-US"/>
        </a:p>
      </dgm:t>
    </dgm:pt>
    <dgm:pt modelId="{A2407B0A-4ECE-48A7-993F-7FCD3A558D86}" type="sibTrans" cxnId="{96140EEF-FA90-446B-8E53-7712AC2D8EEF}">
      <dgm:prSet/>
      <dgm:spPr/>
      <dgm:t>
        <a:bodyPr/>
        <a:lstStyle/>
        <a:p>
          <a:endParaRPr lang="en-US"/>
        </a:p>
      </dgm:t>
    </dgm:pt>
    <dgm:pt modelId="{A5BDCCE1-64EA-45A8-9D99-CBA3E5241740}">
      <dgm:prSet/>
      <dgm:spPr/>
      <dgm:t>
        <a:bodyPr/>
        <a:lstStyle/>
        <a:p>
          <a:r>
            <a:rPr lang="en-US"/>
            <a:t>Class Imbalance: Handling the imbalance between fire and non-fire data.</a:t>
          </a:r>
        </a:p>
      </dgm:t>
    </dgm:pt>
    <dgm:pt modelId="{81F1BAFE-B8AA-420B-A52E-96406F7778DF}" type="parTrans" cxnId="{DF703C7D-1975-47CB-BF5A-C696032F61DE}">
      <dgm:prSet/>
      <dgm:spPr/>
      <dgm:t>
        <a:bodyPr/>
        <a:lstStyle/>
        <a:p>
          <a:endParaRPr lang="en-US"/>
        </a:p>
      </dgm:t>
    </dgm:pt>
    <dgm:pt modelId="{A655237B-A9E9-49E2-B33A-FCC16D313E21}" type="sibTrans" cxnId="{DF703C7D-1975-47CB-BF5A-C696032F61DE}">
      <dgm:prSet/>
      <dgm:spPr/>
      <dgm:t>
        <a:bodyPr/>
        <a:lstStyle/>
        <a:p>
          <a:endParaRPr lang="en-US"/>
        </a:p>
      </dgm:t>
    </dgm:pt>
    <dgm:pt modelId="{FB1E177F-FB0D-4A0E-8909-BAD1390D333E}">
      <dgm:prSet/>
      <dgm:spPr/>
      <dgm:t>
        <a:bodyPr/>
        <a:lstStyle/>
        <a:p>
          <a:r>
            <a:rPr lang="en-US"/>
            <a:t>Model Interpretability: Ensuring the model's decisions are explainable</a:t>
          </a:r>
        </a:p>
      </dgm:t>
    </dgm:pt>
    <dgm:pt modelId="{74F75CDE-790E-4917-AA56-832EF068038A}" type="parTrans" cxnId="{A9B40C3B-2B7D-48BE-86BF-675973A50668}">
      <dgm:prSet/>
      <dgm:spPr/>
      <dgm:t>
        <a:bodyPr/>
        <a:lstStyle/>
        <a:p>
          <a:endParaRPr lang="en-US"/>
        </a:p>
      </dgm:t>
    </dgm:pt>
    <dgm:pt modelId="{0C44318B-3056-4933-82DA-657A60F75C24}" type="sibTrans" cxnId="{A9B40C3B-2B7D-48BE-86BF-675973A50668}">
      <dgm:prSet/>
      <dgm:spPr/>
      <dgm:t>
        <a:bodyPr/>
        <a:lstStyle/>
        <a:p>
          <a:endParaRPr lang="en-US"/>
        </a:p>
      </dgm:t>
    </dgm:pt>
    <dgm:pt modelId="{621DA943-D01E-4DCA-AAA8-7EDF4AD98BCC}" type="pres">
      <dgm:prSet presAssocID="{0CA53A11-1068-45EF-9540-0A5CCCEBAB13}" presName="linear" presStyleCnt="0">
        <dgm:presLayoutVars>
          <dgm:animLvl val="lvl"/>
          <dgm:resizeHandles val="exact"/>
        </dgm:presLayoutVars>
      </dgm:prSet>
      <dgm:spPr/>
    </dgm:pt>
    <dgm:pt modelId="{EC301221-0A90-4D5C-8A99-E00B96A2E37D}" type="pres">
      <dgm:prSet presAssocID="{0FD18C1E-8AAC-4B49-9DFF-95F963638F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20C155-78F0-4156-B81C-D69B0D2481E2}" type="pres">
      <dgm:prSet presAssocID="{A2407B0A-4ECE-48A7-993F-7FCD3A558D86}" presName="spacer" presStyleCnt="0"/>
      <dgm:spPr/>
    </dgm:pt>
    <dgm:pt modelId="{E85F644A-276C-49E1-A8C2-EF8371BC5409}" type="pres">
      <dgm:prSet presAssocID="{A5BDCCE1-64EA-45A8-9D99-CBA3E52417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0A97F8-EA43-463A-BF3A-A10374A639E2}" type="pres">
      <dgm:prSet presAssocID="{A655237B-A9E9-49E2-B33A-FCC16D313E21}" presName="spacer" presStyleCnt="0"/>
      <dgm:spPr/>
    </dgm:pt>
    <dgm:pt modelId="{C31486A4-5224-4E4B-9CE8-49B67C39D7B1}" type="pres">
      <dgm:prSet presAssocID="{FB1E177F-FB0D-4A0E-8909-BAD1390D333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A65F622-9E83-491D-BB71-64E3700DD002}" type="presOf" srcId="{0CA53A11-1068-45EF-9540-0A5CCCEBAB13}" destId="{621DA943-D01E-4DCA-AAA8-7EDF4AD98BCC}" srcOrd="0" destOrd="0" presId="urn:microsoft.com/office/officeart/2005/8/layout/vList2"/>
    <dgm:cxn modelId="{A9B40C3B-2B7D-48BE-86BF-675973A50668}" srcId="{0CA53A11-1068-45EF-9540-0A5CCCEBAB13}" destId="{FB1E177F-FB0D-4A0E-8909-BAD1390D333E}" srcOrd="2" destOrd="0" parTransId="{74F75CDE-790E-4917-AA56-832EF068038A}" sibTransId="{0C44318B-3056-4933-82DA-657A60F75C24}"/>
    <dgm:cxn modelId="{A5CF0A71-2BF9-4FA5-8279-8E72B2DB4593}" type="presOf" srcId="{A5BDCCE1-64EA-45A8-9D99-CBA3E5241740}" destId="{E85F644A-276C-49E1-A8C2-EF8371BC5409}" srcOrd="0" destOrd="0" presId="urn:microsoft.com/office/officeart/2005/8/layout/vList2"/>
    <dgm:cxn modelId="{DCE30C52-2D9A-463F-BFA6-EF310DF940D3}" type="presOf" srcId="{0FD18C1E-8AAC-4B49-9DFF-95F963638F5A}" destId="{EC301221-0A90-4D5C-8A99-E00B96A2E37D}" srcOrd="0" destOrd="0" presId="urn:microsoft.com/office/officeart/2005/8/layout/vList2"/>
    <dgm:cxn modelId="{DF703C7D-1975-47CB-BF5A-C696032F61DE}" srcId="{0CA53A11-1068-45EF-9540-0A5CCCEBAB13}" destId="{A5BDCCE1-64EA-45A8-9D99-CBA3E5241740}" srcOrd="1" destOrd="0" parTransId="{81F1BAFE-B8AA-420B-A52E-96406F7778DF}" sibTransId="{A655237B-A9E9-49E2-B33A-FCC16D313E21}"/>
    <dgm:cxn modelId="{DD4CD99E-355D-4F54-A319-72B8B831DF67}" type="presOf" srcId="{FB1E177F-FB0D-4A0E-8909-BAD1390D333E}" destId="{C31486A4-5224-4E4B-9CE8-49B67C39D7B1}" srcOrd="0" destOrd="0" presId="urn:microsoft.com/office/officeart/2005/8/layout/vList2"/>
    <dgm:cxn modelId="{96140EEF-FA90-446B-8E53-7712AC2D8EEF}" srcId="{0CA53A11-1068-45EF-9540-0A5CCCEBAB13}" destId="{0FD18C1E-8AAC-4B49-9DFF-95F963638F5A}" srcOrd="0" destOrd="0" parTransId="{D30D7F4F-85F7-430A-93CE-8470D392467C}" sibTransId="{A2407B0A-4ECE-48A7-993F-7FCD3A558D86}"/>
    <dgm:cxn modelId="{F84BB6E7-60A3-460C-A6C2-170EF3802DC0}" type="presParOf" srcId="{621DA943-D01E-4DCA-AAA8-7EDF4AD98BCC}" destId="{EC301221-0A90-4D5C-8A99-E00B96A2E37D}" srcOrd="0" destOrd="0" presId="urn:microsoft.com/office/officeart/2005/8/layout/vList2"/>
    <dgm:cxn modelId="{5D3E40F1-FDC8-4DF0-913C-45BD24912156}" type="presParOf" srcId="{621DA943-D01E-4DCA-AAA8-7EDF4AD98BCC}" destId="{ED20C155-78F0-4156-B81C-D69B0D2481E2}" srcOrd="1" destOrd="0" presId="urn:microsoft.com/office/officeart/2005/8/layout/vList2"/>
    <dgm:cxn modelId="{FF33308C-E47F-48D2-8FB1-46E117C80385}" type="presParOf" srcId="{621DA943-D01E-4DCA-AAA8-7EDF4AD98BCC}" destId="{E85F644A-276C-49E1-A8C2-EF8371BC5409}" srcOrd="2" destOrd="0" presId="urn:microsoft.com/office/officeart/2005/8/layout/vList2"/>
    <dgm:cxn modelId="{8ADFF958-6038-4B54-A61C-44B75B112DC9}" type="presParOf" srcId="{621DA943-D01E-4DCA-AAA8-7EDF4AD98BCC}" destId="{FB0A97F8-EA43-463A-BF3A-A10374A639E2}" srcOrd="3" destOrd="0" presId="urn:microsoft.com/office/officeart/2005/8/layout/vList2"/>
    <dgm:cxn modelId="{736EAC83-306E-4E31-9651-11857FA33B27}" type="presParOf" srcId="{621DA943-D01E-4DCA-AAA8-7EDF4AD98BCC}" destId="{C31486A4-5224-4E4B-9CE8-49B67C39D7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B1267A-C026-4711-BA1F-52C97931D66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301B7C4-F378-4055-A0BC-B03E44A37C5B}">
      <dgm:prSet/>
      <dgm:spPr/>
      <dgm:t>
        <a:bodyPr/>
        <a:lstStyle/>
        <a:p>
          <a:r>
            <a:rPr lang="en-IN"/>
            <a:t>Grad-CAM: Highlight fire regions in satellite imagery (e.g., red zones for high fire probability).</a:t>
          </a:r>
          <a:endParaRPr lang="en-US"/>
        </a:p>
      </dgm:t>
    </dgm:pt>
    <dgm:pt modelId="{B83A1772-DE58-4804-8E2A-670E30160032}" type="parTrans" cxnId="{A4C43C81-E65E-4756-ABFE-3AE8CE367984}">
      <dgm:prSet/>
      <dgm:spPr/>
      <dgm:t>
        <a:bodyPr/>
        <a:lstStyle/>
        <a:p>
          <a:endParaRPr lang="en-US"/>
        </a:p>
      </dgm:t>
    </dgm:pt>
    <dgm:pt modelId="{8401525B-64AF-4C70-BBD1-A3E9010B8859}" type="sibTrans" cxnId="{A4C43C81-E65E-4756-ABFE-3AE8CE367984}">
      <dgm:prSet/>
      <dgm:spPr/>
      <dgm:t>
        <a:bodyPr/>
        <a:lstStyle/>
        <a:p>
          <a:endParaRPr lang="en-US"/>
        </a:p>
      </dgm:t>
    </dgm:pt>
    <dgm:pt modelId="{33FA579B-4BBA-41AF-8522-2C71C30EF292}">
      <dgm:prSet/>
      <dgm:spPr/>
      <dgm:t>
        <a:bodyPr/>
        <a:lstStyle/>
        <a:p>
          <a:r>
            <a:rPr lang="en-IN"/>
            <a:t>Attention Weights: Quantify contributions of weather variables (e.g., low humidity → higher fire risk) and terrain features (e.g., slope → fire spread).</a:t>
          </a:r>
          <a:endParaRPr lang="en-US"/>
        </a:p>
      </dgm:t>
    </dgm:pt>
    <dgm:pt modelId="{1B746732-A57F-4D0B-8B36-06F536280475}" type="parTrans" cxnId="{7D8D9B0B-4DF5-4772-8B10-EABA3154043D}">
      <dgm:prSet/>
      <dgm:spPr/>
      <dgm:t>
        <a:bodyPr/>
        <a:lstStyle/>
        <a:p>
          <a:endParaRPr lang="en-US"/>
        </a:p>
      </dgm:t>
    </dgm:pt>
    <dgm:pt modelId="{828D602E-6549-41CA-9FC5-E60D770C1A6A}" type="sibTrans" cxnId="{7D8D9B0B-4DF5-4772-8B10-EABA3154043D}">
      <dgm:prSet/>
      <dgm:spPr/>
      <dgm:t>
        <a:bodyPr/>
        <a:lstStyle/>
        <a:p>
          <a:endParaRPr lang="en-US"/>
        </a:p>
      </dgm:t>
    </dgm:pt>
    <dgm:pt modelId="{5EABD133-7AC4-4B08-9B72-71D42FCA3E8B}" type="pres">
      <dgm:prSet presAssocID="{27B1267A-C026-4711-BA1F-52C97931D66E}" presName="linear" presStyleCnt="0">
        <dgm:presLayoutVars>
          <dgm:animLvl val="lvl"/>
          <dgm:resizeHandles val="exact"/>
        </dgm:presLayoutVars>
      </dgm:prSet>
      <dgm:spPr/>
    </dgm:pt>
    <dgm:pt modelId="{2E29319E-429D-4EC4-9037-F4BDE22C5393}" type="pres">
      <dgm:prSet presAssocID="{C301B7C4-F378-4055-A0BC-B03E44A37C5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E72E19-CF02-4842-930B-7286181B6E9F}" type="pres">
      <dgm:prSet presAssocID="{8401525B-64AF-4C70-BBD1-A3E9010B8859}" presName="spacer" presStyleCnt="0"/>
      <dgm:spPr/>
    </dgm:pt>
    <dgm:pt modelId="{7A4FD0E4-5E8B-4D40-8F18-6BD04C54D573}" type="pres">
      <dgm:prSet presAssocID="{33FA579B-4BBA-41AF-8522-2C71C30EF29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D8D9B0B-4DF5-4772-8B10-EABA3154043D}" srcId="{27B1267A-C026-4711-BA1F-52C97931D66E}" destId="{33FA579B-4BBA-41AF-8522-2C71C30EF292}" srcOrd="1" destOrd="0" parTransId="{1B746732-A57F-4D0B-8B36-06F536280475}" sibTransId="{828D602E-6549-41CA-9FC5-E60D770C1A6A}"/>
    <dgm:cxn modelId="{3F63563A-2313-4255-ACAE-CEBB66E9ADFC}" type="presOf" srcId="{33FA579B-4BBA-41AF-8522-2C71C30EF292}" destId="{7A4FD0E4-5E8B-4D40-8F18-6BD04C54D573}" srcOrd="0" destOrd="0" presId="urn:microsoft.com/office/officeart/2005/8/layout/vList2"/>
    <dgm:cxn modelId="{91F52B75-6AC3-4249-930D-B8DE44A0A1FA}" type="presOf" srcId="{27B1267A-C026-4711-BA1F-52C97931D66E}" destId="{5EABD133-7AC4-4B08-9B72-71D42FCA3E8B}" srcOrd="0" destOrd="0" presId="urn:microsoft.com/office/officeart/2005/8/layout/vList2"/>
    <dgm:cxn modelId="{A4C43C81-E65E-4756-ABFE-3AE8CE367984}" srcId="{27B1267A-C026-4711-BA1F-52C97931D66E}" destId="{C301B7C4-F378-4055-A0BC-B03E44A37C5B}" srcOrd="0" destOrd="0" parTransId="{B83A1772-DE58-4804-8E2A-670E30160032}" sibTransId="{8401525B-64AF-4C70-BBD1-A3E9010B8859}"/>
    <dgm:cxn modelId="{F7D3CBF1-5E58-4FFC-9C73-F4359B73D68E}" type="presOf" srcId="{C301B7C4-F378-4055-A0BC-B03E44A37C5B}" destId="{2E29319E-429D-4EC4-9037-F4BDE22C5393}" srcOrd="0" destOrd="0" presId="urn:microsoft.com/office/officeart/2005/8/layout/vList2"/>
    <dgm:cxn modelId="{E7C7CE57-4076-4541-9C55-9D228D7FA1F9}" type="presParOf" srcId="{5EABD133-7AC4-4B08-9B72-71D42FCA3E8B}" destId="{2E29319E-429D-4EC4-9037-F4BDE22C5393}" srcOrd="0" destOrd="0" presId="urn:microsoft.com/office/officeart/2005/8/layout/vList2"/>
    <dgm:cxn modelId="{EB304815-FCB9-4150-921C-FEB7845712C9}" type="presParOf" srcId="{5EABD133-7AC4-4B08-9B72-71D42FCA3E8B}" destId="{C9E72E19-CF02-4842-930B-7286181B6E9F}" srcOrd="1" destOrd="0" presId="urn:microsoft.com/office/officeart/2005/8/layout/vList2"/>
    <dgm:cxn modelId="{77D93F66-E853-4EFC-B873-65C40CF9F35A}" type="presParOf" srcId="{5EABD133-7AC4-4B08-9B72-71D42FCA3E8B}" destId="{7A4FD0E4-5E8B-4D40-8F18-6BD04C54D57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DE488C-6652-4755-8483-F4695EDCCD3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95BC4B75-9B8F-4307-8A0B-10A7BFB7C6D0}">
      <dgm:prSet/>
      <dgm:spPr/>
      <dgm:t>
        <a:bodyPr/>
        <a:lstStyle/>
        <a:p>
          <a:r>
            <a:rPr lang="en-IN"/>
            <a:t>Satellite Encoder:</a:t>
          </a:r>
          <a:endParaRPr lang="en-US"/>
        </a:p>
      </dgm:t>
    </dgm:pt>
    <dgm:pt modelId="{13275E49-D9E2-49CC-9A73-895A9537545D}" type="parTrans" cxnId="{0BAA8816-7FB9-48AF-97B3-9316069DF743}">
      <dgm:prSet/>
      <dgm:spPr/>
      <dgm:t>
        <a:bodyPr/>
        <a:lstStyle/>
        <a:p>
          <a:endParaRPr lang="en-US"/>
        </a:p>
      </dgm:t>
    </dgm:pt>
    <dgm:pt modelId="{D9920246-DF92-4A9D-B42A-A79E3539706E}" type="sibTrans" cxnId="{0BAA8816-7FB9-48AF-97B3-9316069DF743}">
      <dgm:prSet/>
      <dgm:spPr/>
      <dgm:t>
        <a:bodyPr/>
        <a:lstStyle/>
        <a:p>
          <a:endParaRPr lang="en-US"/>
        </a:p>
      </dgm:t>
    </dgm:pt>
    <dgm:pt modelId="{B07D7C13-9E15-4046-87AB-8268F6216E07}">
      <dgm:prSet/>
      <dgm:spPr/>
      <dgm:t>
        <a:bodyPr/>
        <a:lstStyle/>
        <a:p>
          <a:r>
            <a:rPr lang="en-IN"/>
            <a:t>MobileNetV3 for extracting fire-relevant features from multispectral satellite imagery.</a:t>
          </a:r>
          <a:endParaRPr lang="en-US"/>
        </a:p>
      </dgm:t>
    </dgm:pt>
    <dgm:pt modelId="{21B3D1C2-1B43-46DD-8E81-52A3EE030505}" type="parTrans" cxnId="{4072738B-FB4F-4406-AE67-31393A33FC12}">
      <dgm:prSet/>
      <dgm:spPr/>
      <dgm:t>
        <a:bodyPr/>
        <a:lstStyle/>
        <a:p>
          <a:endParaRPr lang="en-US"/>
        </a:p>
      </dgm:t>
    </dgm:pt>
    <dgm:pt modelId="{464DE99B-344E-47D2-84EA-D168BA994664}" type="sibTrans" cxnId="{4072738B-FB4F-4406-AE67-31393A33FC12}">
      <dgm:prSet/>
      <dgm:spPr/>
      <dgm:t>
        <a:bodyPr/>
        <a:lstStyle/>
        <a:p>
          <a:endParaRPr lang="en-US"/>
        </a:p>
      </dgm:t>
    </dgm:pt>
    <dgm:pt modelId="{88204134-5AAE-466D-8470-8CD560B67EF5}">
      <dgm:prSet/>
      <dgm:spPr/>
      <dgm:t>
        <a:bodyPr/>
        <a:lstStyle/>
        <a:p>
          <a:r>
            <a:rPr lang="en-IN"/>
            <a:t>Weather/Terrain Encoder:</a:t>
          </a:r>
          <a:endParaRPr lang="en-US"/>
        </a:p>
      </dgm:t>
    </dgm:pt>
    <dgm:pt modelId="{C3C62431-067C-4199-9716-BB51ADDD95A6}" type="parTrans" cxnId="{C5FBF551-2621-4C2C-80DC-83DBE40B3C32}">
      <dgm:prSet/>
      <dgm:spPr/>
      <dgm:t>
        <a:bodyPr/>
        <a:lstStyle/>
        <a:p>
          <a:endParaRPr lang="en-US"/>
        </a:p>
      </dgm:t>
    </dgm:pt>
    <dgm:pt modelId="{41217527-64C4-492D-9962-F5828A2AC8C9}" type="sibTrans" cxnId="{C5FBF551-2621-4C2C-80DC-83DBE40B3C32}">
      <dgm:prSet/>
      <dgm:spPr/>
      <dgm:t>
        <a:bodyPr/>
        <a:lstStyle/>
        <a:p>
          <a:endParaRPr lang="en-US"/>
        </a:p>
      </dgm:t>
    </dgm:pt>
    <dgm:pt modelId="{3B1C4D7B-4CA8-4E83-BFDB-64B95CE0D5AA}">
      <dgm:prSet/>
      <dgm:spPr/>
      <dgm:t>
        <a:bodyPr/>
        <a:lstStyle/>
        <a:p>
          <a:r>
            <a:rPr lang="en-IN"/>
            <a:t>Transformer/MLP for processing weather (ERA5) and terrain (LANDFIRE) data.</a:t>
          </a:r>
          <a:endParaRPr lang="en-US"/>
        </a:p>
      </dgm:t>
    </dgm:pt>
    <dgm:pt modelId="{C682CDB6-BCEC-4B70-88AE-A3D3F0157418}" type="parTrans" cxnId="{CCCD0658-9DF6-4FEC-B062-C2363F149612}">
      <dgm:prSet/>
      <dgm:spPr/>
      <dgm:t>
        <a:bodyPr/>
        <a:lstStyle/>
        <a:p>
          <a:endParaRPr lang="en-US"/>
        </a:p>
      </dgm:t>
    </dgm:pt>
    <dgm:pt modelId="{E2091CEE-4A51-4485-B9F8-4745B4E7402F}" type="sibTrans" cxnId="{CCCD0658-9DF6-4FEC-B062-C2363F149612}">
      <dgm:prSet/>
      <dgm:spPr/>
      <dgm:t>
        <a:bodyPr/>
        <a:lstStyle/>
        <a:p>
          <a:endParaRPr lang="en-US"/>
        </a:p>
      </dgm:t>
    </dgm:pt>
    <dgm:pt modelId="{3371319E-FF25-40E5-AAA3-E0BF17DD0130}">
      <dgm:prSet/>
      <dgm:spPr/>
      <dgm:t>
        <a:bodyPr/>
        <a:lstStyle/>
        <a:p>
          <a:r>
            <a:rPr lang="en-IN"/>
            <a:t>Cross-Modal Fusion:</a:t>
          </a:r>
          <a:endParaRPr lang="en-US"/>
        </a:p>
      </dgm:t>
    </dgm:pt>
    <dgm:pt modelId="{D80D49A7-A0A2-4827-8FC7-CA3CEB7CE604}" type="parTrans" cxnId="{AB080184-8BC3-4005-8B29-B35E66D63140}">
      <dgm:prSet/>
      <dgm:spPr/>
      <dgm:t>
        <a:bodyPr/>
        <a:lstStyle/>
        <a:p>
          <a:endParaRPr lang="en-US"/>
        </a:p>
      </dgm:t>
    </dgm:pt>
    <dgm:pt modelId="{FDA36482-30FB-4D02-BE11-399146C33935}" type="sibTrans" cxnId="{AB080184-8BC3-4005-8B29-B35E66D63140}">
      <dgm:prSet/>
      <dgm:spPr/>
      <dgm:t>
        <a:bodyPr/>
        <a:lstStyle/>
        <a:p>
          <a:endParaRPr lang="en-US"/>
        </a:p>
      </dgm:t>
    </dgm:pt>
    <dgm:pt modelId="{288A4074-0FD1-44E6-BE0B-3EF11C474FCF}">
      <dgm:prSet/>
      <dgm:spPr/>
      <dgm:t>
        <a:bodyPr/>
        <a:lstStyle/>
        <a:p>
          <a:r>
            <a:rPr lang="en-IN"/>
            <a:t>Transformer-based attention mechanism to dynamically weigh modalities (e.g., prioritize SWIR in dry conditions).</a:t>
          </a:r>
          <a:endParaRPr lang="en-US"/>
        </a:p>
      </dgm:t>
    </dgm:pt>
    <dgm:pt modelId="{E3132452-B976-4A77-842C-4FC48FA88FDE}" type="parTrans" cxnId="{D2548741-BBDE-4DBF-81A6-A992E34BEFB8}">
      <dgm:prSet/>
      <dgm:spPr/>
      <dgm:t>
        <a:bodyPr/>
        <a:lstStyle/>
        <a:p>
          <a:endParaRPr lang="en-US"/>
        </a:p>
      </dgm:t>
    </dgm:pt>
    <dgm:pt modelId="{BBD3ADD5-BFE0-487B-8C9B-1994DB91A0A5}" type="sibTrans" cxnId="{D2548741-BBDE-4DBF-81A6-A992E34BEFB8}">
      <dgm:prSet/>
      <dgm:spPr/>
      <dgm:t>
        <a:bodyPr/>
        <a:lstStyle/>
        <a:p>
          <a:endParaRPr lang="en-US"/>
        </a:p>
      </dgm:t>
    </dgm:pt>
    <dgm:pt modelId="{4551DAE3-B9BE-438E-A389-6DD757273390}">
      <dgm:prSet/>
      <dgm:spPr/>
      <dgm:t>
        <a:bodyPr/>
        <a:lstStyle/>
        <a:p>
          <a:r>
            <a:rPr lang="en-IN"/>
            <a:t>Visuals:</a:t>
          </a:r>
          <a:endParaRPr lang="en-US"/>
        </a:p>
      </dgm:t>
    </dgm:pt>
    <dgm:pt modelId="{E054E145-8659-4102-ABA6-470D28EED170}" type="parTrans" cxnId="{22F790E5-6C52-4FFE-82ED-ED49F640DD11}">
      <dgm:prSet/>
      <dgm:spPr/>
      <dgm:t>
        <a:bodyPr/>
        <a:lstStyle/>
        <a:p>
          <a:endParaRPr lang="en-US"/>
        </a:p>
      </dgm:t>
    </dgm:pt>
    <dgm:pt modelId="{79591BC8-EB53-4BC3-835A-7063A15E8AE6}" type="sibTrans" cxnId="{22F790E5-6C52-4FFE-82ED-ED49F640DD11}">
      <dgm:prSet/>
      <dgm:spPr/>
      <dgm:t>
        <a:bodyPr/>
        <a:lstStyle/>
        <a:p>
          <a:endParaRPr lang="en-US"/>
        </a:p>
      </dgm:t>
    </dgm:pt>
    <dgm:pt modelId="{D26F3163-5EF6-474B-9A67-938907E1AB82}">
      <dgm:prSet/>
      <dgm:spPr/>
      <dgm:t>
        <a:bodyPr/>
        <a:lstStyle/>
        <a:p>
          <a:r>
            <a:rPr lang="en-IN"/>
            <a:t>Diagram of the model architecture (Satellite Encoder → Weather/Terrain Encoder → Cross-Modal Fusion).</a:t>
          </a:r>
          <a:endParaRPr lang="en-US"/>
        </a:p>
      </dgm:t>
    </dgm:pt>
    <dgm:pt modelId="{CF5442DE-C26F-4223-982C-2166CD02878B}" type="parTrans" cxnId="{DEB8B995-DC3A-4675-A851-8B70FBA183DC}">
      <dgm:prSet/>
      <dgm:spPr/>
      <dgm:t>
        <a:bodyPr/>
        <a:lstStyle/>
        <a:p>
          <a:endParaRPr lang="en-US"/>
        </a:p>
      </dgm:t>
    </dgm:pt>
    <dgm:pt modelId="{C4067616-717C-4BCE-8D71-36B369C47C93}" type="sibTrans" cxnId="{DEB8B995-DC3A-4675-A851-8B70FBA183DC}">
      <dgm:prSet/>
      <dgm:spPr/>
      <dgm:t>
        <a:bodyPr/>
        <a:lstStyle/>
        <a:p>
          <a:endParaRPr lang="en-US"/>
        </a:p>
      </dgm:t>
    </dgm:pt>
    <dgm:pt modelId="{3883502B-4F3B-48D7-9CE8-1C2B627F25F2}" type="pres">
      <dgm:prSet presAssocID="{E3DE488C-6652-4755-8483-F4695EDCCD31}" presName="linear" presStyleCnt="0">
        <dgm:presLayoutVars>
          <dgm:animLvl val="lvl"/>
          <dgm:resizeHandles val="exact"/>
        </dgm:presLayoutVars>
      </dgm:prSet>
      <dgm:spPr/>
    </dgm:pt>
    <dgm:pt modelId="{50F163E6-139F-4D60-9D83-B0DAD94BB547}" type="pres">
      <dgm:prSet presAssocID="{95BC4B75-9B8F-4307-8A0B-10A7BFB7C6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AA5F616-504F-4826-8CA3-4072329694FD}" type="pres">
      <dgm:prSet presAssocID="{95BC4B75-9B8F-4307-8A0B-10A7BFB7C6D0}" presName="childText" presStyleLbl="revTx" presStyleIdx="0" presStyleCnt="4">
        <dgm:presLayoutVars>
          <dgm:bulletEnabled val="1"/>
        </dgm:presLayoutVars>
      </dgm:prSet>
      <dgm:spPr/>
    </dgm:pt>
    <dgm:pt modelId="{39B2D84C-8674-4CB6-944B-45C0AC6D9EF9}" type="pres">
      <dgm:prSet presAssocID="{88204134-5AAE-466D-8470-8CD560B67EF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BD05FB6-C254-4C3C-A0EB-203715E75A2B}" type="pres">
      <dgm:prSet presAssocID="{88204134-5AAE-466D-8470-8CD560B67EF5}" presName="childText" presStyleLbl="revTx" presStyleIdx="1" presStyleCnt="4">
        <dgm:presLayoutVars>
          <dgm:bulletEnabled val="1"/>
        </dgm:presLayoutVars>
      </dgm:prSet>
      <dgm:spPr/>
    </dgm:pt>
    <dgm:pt modelId="{58C6AB9C-8F49-447A-A1BC-E534E529C7DF}" type="pres">
      <dgm:prSet presAssocID="{3371319E-FF25-40E5-AAA3-E0BF17DD013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027BCEC-07A2-47AF-BC64-0CB59CA43FEF}" type="pres">
      <dgm:prSet presAssocID="{3371319E-FF25-40E5-AAA3-E0BF17DD0130}" presName="childText" presStyleLbl="revTx" presStyleIdx="2" presStyleCnt="4">
        <dgm:presLayoutVars>
          <dgm:bulletEnabled val="1"/>
        </dgm:presLayoutVars>
      </dgm:prSet>
      <dgm:spPr/>
    </dgm:pt>
    <dgm:pt modelId="{3D7093ED-E32A-4075-82F1-B1E95536C95A}" type="pres">
      <dgm:prSet presAssocID="{4551DAE3-B9BE-438E-A389-6DD75727339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FD9F4D2-5655-40A0-AA9C-2DA4211DA83A}" type="pres">
      <dgm:prSet presAssocID="{4551DAE3-B9BE-438E-A389-6DD75727339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0BAA8816-7FB9-48AF-97B3-9316069DF743}" srcId="{E3DE488C-6652-4755-8483-F4695EDCCD31}" destId="{95BC4B75-9B8F-4307-8A0B-10A7BFB7C6D0}" srcOrd="0" destOrd="0" parTransId="{13275E49-D9E2-49CC-9A73-895A9537545D}" sibTransId="{D9920246-DF92-4A9D-B42A-A79E3539706E}"/>
    <dgm:cxn modelId="{F1BBCD30-AAE4-4E86-8DA7-C4AA0894623B}" type="presOf" srcId="{95BC4B75-9B8F-4307-8A0B-10A7BFB7C6D0}" destId="{50F163E6-139F-4D60-9D83-B0DAD94BB547}" srcOrd="0" destOrd="0" presId="urn:microsoft.com/office/officeart/2005/8/layout/vList2"/>
    <dgm:cxn modelId="{D2548741-BBDE-4DBF-81A6-A992E34BEFB8}" srcId="{3371319E-FF25-40E5-AAA3-E0BF17DD0130}" destId="{288A4074-0FD1-44E6-BE0B-3EF11C474FCF}" srcOrd="0" destOrd="0" parTransId="{E3132452-B976-4A77-842C-4FC48FA88FDE}" sibTransId="{BBD3ADD5-BFE0-487B-8C9B-1994DB91A0A5}"/>
    <dgm:cxn modelId="{D23C1666-2988-4B73-97A2-BB1B75FFA816}" type="presOf" srcId="{288A4074-0FD1-44E6-BE0B-3EF11C474FCF}" destId="{5027BCEC-07A2-47AF-BC64-0CB59CA43FEF}" srcOrd="0" destOrd="0" presId="urn:microsoft.com/office/officeart/2005/8/layout/vList2"/>
    <dgm:cxn modelId="{C5FBF551-2621-4C2C-80DC-83DBE40B3C32}" srcId="{E3DE488C-6652-4755-8483-F4695EDCCD31}" destId="{88204134-5AAE-466D-8470-8CD560B67EF5}" srcOrd="1" destOrd="0" parTransId="{C3C62431-067C-4199-9716-BB51ADDD95A6}" sibTransId="{41217527-64C4-492D-9962-F5828A2AC8C9}"/>
    <dgm:cxn modelId="{CCCD0658-9DF6-4FEC-B062-C2363F149612}" srcId="{88204134-5AAE-466D-8470-8CD560B67EF5}" destId="{3B1C4D7B-4CA8-4E83-BFDB-64B95CE0D5AA}" srcOrd="0" destOrd="0" parTransId="{C682CDB6-BCEC-4B70-88AE-A3D3F0157418}" sibTransId="{E2091CEE-4A51-4485-B9F8-4745B4E7402F}"/>
    <dgm:cxn modelId="{AB080184-8BC3-4005-8B29-B35E66D63140}" srcId="{E3DE488C-6652-4755-8483-F4695EDCCD31}" destId="{3371319E-FF25-40E5-AAA3-E0BF17DD0130}" srcOrd="2" destOrd="0" parTransId="{D80D49A7-A0A2-4827-8FC7-CA3CEB7CE604}" sibTransId="{FDA36482-30FB-4D02-BE11-399146C33935}"/>
    <dgm:cxn modelId="{4072738B-FB4F-4406-AE67-31393A33FC12}" srcId="{95BC4B75-9B8F-4307-8A0B-10A7BFB7C6D0}" destId="{B07D7C13-9E15-4046-87AB-8268F6216E07}" srcOrd="0" destOrd="0" parTransId="{21B3D1C2-1B43-46DD-8E81-52A3EE030505}" sibTransId="{464DE99B-344E-47D2-84EA-D168BA994664}"/>
    <dgm:cxn modelId="{587F0F93-E6BA-4FD4-BFB6-8D3B50851A62}" type="presOf" srcId="{88204134-5AAE-466D-8470-8CD560B67EF5}" destId="{39B2D84C-8674-4CB6-944B-45C0AC6D9EF9}" srcOrd="0" destOrd="0" presId="urn:microsoft.com/office/officeart/2005/8/layout/vList2"/>
    <dgm:cxn modelId="{DEB8B995-DC3A-4675-A851-8B70FBA183DC}" srcId="{4551DAE3-B9BE-438E-A389-6DD757273390}" destId="{D26F3163-5EF6-474B-9A67-938907E1AB82}" srcOrd="0" destOrd="0" parTransId="{CF5442DE-C26F-4223-982C-2166CD02878B}" sibTransId="{C4067616-717C-4BCE-8D71-36B369C47C93}"/>
    <dgm:cxn modelId="{23D9A898-5560-4D2B-8719-C8619F6FA41B}" type="presOf" srcId="{4551DAE3-B9BE-438E-A389-6DD757273390}" destId="{3D7093ED-E32A-4075-82F1-B1E95536C95A}" srcOrd="0" destOrd="0" presId="urn:microsoft.com/office/officeart/2005/8/layout/vList2"/>
    <dgm:cxn modelId="{8C6EBCB4-61C1-417D-AE6E-606F8CD12148}" type="presOf" srcId="{3371319E-FF25-40E5-AAA3-E0BF17DD0130}" destId="{58C6AB9C-8F49-447A-A1BC-E534E529C7DF}" srcOrd="0" destOrd="0" presId="urn:microsoft.com/office/officeart/2005/8/layout/vList2"/>
    <dgm:cxn modelId="{28B489B6-C00B-4672-82AA-E1E68AC0CEB1}" type="presOf" srcId="{3B1C4D7B-4CA8-4E83-BFDB-64B95CE0D5AA}" destId="{BBD05FB6-C254-4C3C-A0EB-203715E75A2B}" srcOrd="0" destOrd="0" presId="urn:microsoft.com/office/officeart/2005/8/layout/vList2"/>
    <dgm:cxn modelId="{7FE1C8CF-01C6-49E1-9083-5F00959A3832}" type="presOf" srcId="{D26F3163-5EF6-474B-9A67-938907E1AB82}" destId="{9FD9F4D2-5655-40A0-AA9C-2DA4211DA83A}" srcOrd="0" destOrd="0" presId="urn:microsoft.com/office/officeart/2005/8/layout/vList2"/>
    <dgm:cxn modelId="{1E27CBDC-1169-47CF-BD86-5758CFF7EF48}" type="presOf" srcId="{E3DE488C-6652-4755-8483-F4695EDCCD31}" destId="{3883502B-4F3B-48D7-9CE8-1C2B627F25F2}" srcOrd="0" destOrd="0" presId="urn:microsoft.com/office/officeart/2005/8/layout/vList2"/>
    <dgm:cxn modelId="{22F790E5-6C52-4FFE-82ED-ED49F640DD11}" srcId="{E3DE488C-6652-4755-8483-F4695EDCCD31}" destId="{4551DAE3-B9BE-438E-A389-6DD757273390}" srcOrd="3" destOrd="0" parTransId="{E054E145-8659-4102-ABA6-470D28EED170}" sibTransId="{79591BC8-EB53-4BC3-835A-7063A15E8AE6}"/>
    <dgm:cxn modelId="{CB704AE9-3CDC-4394-B952-9B1421D24996}" type="presOf" srcId="{B07D7C13-9E15-4046-87AB-8268F6216E07}" destId="{AAA5F616-504F-4826-8CA3-4072329694FD}" srcOrd="0" destOrd="0" presId="urn:microsoft.com/office/officeart/2005/8/layout/vList2"/>
    <dgm:cxn modelId="{87F366C1-3994-4342-B21B-78EB0AAFD396}" type="presParOf" srcId="{3883502B-4F3B-48D7-9CE8-1C2B627F25F2}" destId="{50F163E6-139F-4D60-9D83-B0DAD94BB547}" srcOrd="0" destOrd="0" presId="urn:microsoft.com/office/officeart/2005/8/layout/vList2"/>
    <dgm:cxn modelId="{552A5DF9-CF57-4D4C-8E84-C03A2331F64F}" type="presParOf" srcId="{3883502B-4F3B-48D7-9CE8-1C2B627F25F2}" destId="{AAA5F616-504F-4826-8CA3-4072329694FD}" srcOrd="1" destOrd="0" presId="urn:microsoft.com/office/officeart/2005/8/layout/vList2"/>
    <dgm:cxn modelId="{4797A569-014B-4985-8B4D-5590C9A1006C}" type="presParOf" srcId="{3883502B-4F3B-48D7-9CE8-1C2B627F25F2}" destId="{39B2D84C-8674-4CB6-944B-45C0AC6D9EF9}" srcOrd="2" destOrd="0" presId="urn:microsoft.com/office/officeart/2005/8/layout/vList2"/>
    <dgm:cxn modelId="{190D58E3-69BC-4F99-B8EE-F55D30DDA8CF}" type="presParOf" srcId="{3883502B-4F3B-48D7-9CE8-1C2B627F25F2}" destId="{BBD05FB6-C254-4C3C-A0EB-203715E75A2B}" srcOrd="3" destOrd="0" presId="urn:microsoft.com/office/officeart/2005/8/layout/vList2"/>
    <dgm:cxn modelId="{97B50D15-AD97-4919-9556-DD2D4CDC6505}" type="presParOf" srcId="{3883502B-4F3B-48D7-9CE8-1C2B627F25F2}" destId="{58C6AB9C-8F49-447A-A1BC-E534E529C7DF}" srcOrd="4" destOrd="0" presId="urn:microsoft.com/office/officeart/2005/8/layout/vList2"/>
    <dgm:cxn modelId="{8D299A0B-4650-460F-9948-DD720302A711}" type="presParOf" srcId="{3883502B-4F3B-48D7-9CE8-1C2B627F25F2}" destId="{5027BCEC-07A2-47AF-BC64-0CB59CA43FEF}" srcOrd="5" destOrd="0" presId="urn:microsoft.com/office/officeart/2005/8/layout/vList2"/>
    <dgm:cxn modelId="{A3D7DFEC-13C9-47AE-844D-D62A62A65D23}" type="presParOf" srcId="{3883502B-4F3B-48D7-9CE8-1C2B627F25F2}" destId="{3D7093ED-E32A-4075-82F1-B1E95536C95A}" srcOrd="6" destOrd="0" presId="urn:microsoft.com/office/officeart/2005/8/layout/vList2"/>
    <dgm:cxn modelId="{8D2810F2-F09D-4F14-BF6E-C16E5A708F84}" type="presParOf" srcId="{3883502B-4F3B-48D7-9CE8-1C2B627F25F2}" destId="{9FD9F4D2-5655-40A0-AA9C-2DA4211DA83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0E4E7D-D922-45BA-B3DD-51049EDAA0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4FC744-FA4D-4E1F-BB3B-AF7EA5B20625}">
      <dgm:prSet/>
      <dgm:spPr/>
      <dgm:t>
        <a:bodyPr/>
        <a:lstStyle/>
        <a:p>
          <a:r>
            <a:rPr lang="en-IN"/>
            <a:t>a) Advantage of Strategy:</a:t>
          </a:r>
          <a:endParaRPr lang="en-US"/>
        </a:p>
      </dgm:t>
    </dgm:pt>
    <dgm:pt modelId="{B2D9DAC1-864E-417D-BB0D-3AB338EA79DC}" type="parTrans" cxnId="{34260424-A3C5-456D-8242-26FA1998E9EE}">
      <dgm:prSet/>
      <dgm:spPr/>
      <dgm:t>
        <a:bodyPr/>
        <a:lstStyle/>
        <a:p>
          <a:endParaRPr lang="en-US"/>
        </a:p>
      </dgm:t>
    </dgm:pt>
    <dgm:pt modelId="{1BCE5AE7-0966-486F-BF9C-B03B9D6C83F9}" type="sibTrans" cxnId="{34260424-A3C5-456D-8242-26FA1998E9EE}">
      <dgm:prSet/>
      <dgm:spPr/>
      <dgm:t>
        <a:bodyPr/>
        <a:lstStyle/>
        <a:p>
          <a:endParaRPr lang="en-US"/>
        </a:p>
      </dgm:t>
    </dgm:pt>
    <dgm:pt modelId="{CD45A705-215F-4544-B09A-F5BF90D11955}">
      <dgm:prSet/>
      <dgm:spPr/>
      <dgm:t>
        <a:bodyPr/>
        <a:lstStyle/>
        <a:p>
          <a:r>
            <a:rPr lang="en-IN"/>
            <a:t>Comprehensive data collection from multiple sources (Sentinel-2, ERA5, LANDFIRE).</a:t>
          </a:r>
          <a:endParaRPr lang="en-US"/>
        </a:p>
      </dgm:t>
    </dgm:pt>
    <dgm:pt modelId="{EF041651-0C21-4CAE-ADB8-D130CE79C9B1}" type="parTrans" cxnId="{1EE2A5CE-E138-44C3-9D4C-63CEB39D34C1}">
      <dgm:prSet/>
      <dgm:spPr/>
      <dgm:t>
        <a:bodyPr/>
        <a:lstStyle/>
        <a:p>
          <a:endParaRPr lang="en-US"/>
        </a:p>
      </dgm:t>
    </dgm:pt>
    <dgm:pt modelId="{ABDA92A1-9189-41D3-B8CD-F4DF7FF181E1}" type="sibTrans" cxnId="{1EE2A5CE-E138-44C3-9D4C-63CEB39D34C1}">
      <dgm:prSet/>
      <dgm:spPr/>
      <dgm:t>
        <a:bodyPr/>
        <a:lstStyle/>
        <a:p>
          <a:endParaRPr lang="en-US"/>
        </a:p>
      </dgm:t>
    </dgm:pt>
    <dgm:pt modelId="{F1BDACDC-79FB-4B29-940E-43F8DF9859B6}">
      <dgm:prSet/>
      <dgm:spPr/>
      <dgm:t>
        <a:bodyPr/>
        <a:lstStyle/>
        <a:p>
          <a:r>
            <a:rPr lang="en-IN"/>
            <a:t>b) Limitation of Strategy:</a:t>
          </a:r>
          <a:endParaRPr lang="en-US"/>
        </a:p>
      </dgm:t>
    </dgm:pt>
    <dgm:pt modelId="{B933B98B-BBAB-4E18-9BA6-868F752F1AC7}" type="parTrans" cxnId="{79E5B487-2E78-462B-8F97-8F0896F671A9}">
      <dgm:prSet/>
      <dgm:spPr/>
      <dgm:t>
        <a:bodyPr/>
        <a:lstStyle/>
        <a:p>
          <a:endParaRPr lang="en-US"/>
        </a:p>
      </dgm:t>
    </dgm:pt>
    <dgm:pt modelId="{2A5F9D1A-490C-4D3F-9499-A0C5D4061968}" type="sibTrans" cxnId="{79E5B487-2E78-462B-8F97-8F0896F671A9}">
      <dgm:prSet/>
      <dgm:spPr/>
      <dgm:t>
        <a:bodyPr/>
        <a:lstStyle/>
        <a:p>
          <a:endParaRPr lang="en-US"/>
        </a:p>
      </dgm:t>
    </dgm:pt>
    <dgm:pt modelId="{A70EA98E-05EE-44A0-9837-4E58644DD96A}">
      <dgm:prSet/>
      <dgm:spPr/>
      <dgm:t>
        <a:bodyPr/>
        <a:lstStyle/>
        <a:p>
          <a:r>
            <a:rPr lang="en-IN"/>
            <a:t>Challenges in aligning data from different resolutions.</a:t>
          </a:r>
          <a:endParaRPr lang="en-US"/>
        </a:p>
      </dgm:t>
    </dgm:pt>
    <dgm:pt modelId="{9E7AAE5F-C245-4FD2-B661-F21A83A47154}" type="parTrans" cxnId="{C1D75CD1-244E-4E05-B24B-14C721972B1C}">
      <dgm:prSet/>
      <dgm:spPr/>
      <dgm:t>
        <a:bodyPr/>
        <a:lstStyle/>
        <a:p>
          <a:endParaRPr lang="en-US"/>
        </a:p>
      </dgm:t>
    </dgm:pt>
    <dgm:pt modelId="{53B8D8CE-1C6C-43DB-9474-8F3BE2B5C6E4}" type="sibTrans" cxnId="{C1D75CD1-244E-4E05-B24B-14C721972B1C}">
      <dgm:prSet/>
      <dgm:spPr/>
      <dgm:t>
        <a:bodyPr/>
        <a:lstStyle/>
        <a:p>
          <a:endParaRPr lang="en-US"/>
        </a:p>
      </dgm:t>
    </dgm:pt>
    <dgm:pt modelId="{97F80C19-410B-4195-9007-4AD39296E56B}">
      <dgm:prSet/>
      <dgm:spPr/>
      <dgm:t>
        <a:bodyPr/>
        <a:lstStyle/>
        <a:p>
          <a:r>
            <a:rPr lang="en-IN"/>
            <a:t>c) Potential Risk:</a:t>
          </a:r>
          <a:endParaRPr lang="en-US"/>
        </a:p>
      </dgm:t>
    </dgm:pt>
    <dgm:pt modelId="{A6F69A29-0DB2-457C-877A-F8DC765A6157}" type="parTrans" cxnId="{6DEB3762-4F82-4A20-83EE-A39B7EEA156F}">
      <dgm:prSet/>
      <dgm:spPr/>
      <dgm:t>
        <a:bodyPr/>
        <a:lstStyle/>
        <a:p>
          <a:endParaRPr lang="en-US"/>
        </a:p>
      </dgm:t>
    </dgm:pt>
    <dgm:pt modelId="{624FCB64-C0F1-4F32-AAAF-A9F51D69057B}" type="sibTrans" cxnId="{6DEB3762-4F82-4A20-83EE-A39B7EEA156F}">
      <dgm:prSet/>
      <dgm:spPr/>
      <dgm:t>
        <a:bodyPr/>
        <a:lstStyle/>
        <a:p>
          <a:endParaRPr lang="en-US"/>
        </a:p>
      </dgm:t>
    </dgm:pt>
    <dgm:pt modelId="{C5191D65-2C4E-4108-877F-74D3C78C6933}">
      <dgm:prSet/>
      <dgm:spPr/>
      <dgm:t>
        <a:bodyPr/>
        <a:lstStyle/>
        <a:p>
          <a:r>
            <a:rPr lang="en-IN"/>
            <a:t>Data privacy and ethical issues in data collection.</a:t>
          </a:r>
          <a:endParaRPr lang="en-US"/>
        </a:p>
      </dgm:t>
    </dgm:pt>
    <dgm:pt modelId="{8E62838C-7584-473C-9897-DB0F291687D6}" type="parTrans" cxnId="{01F2DBEE-E031-44EF-B56D-53F97960B352}">
      <dgm:prSet/>
      <dgm:spPr/>
      <dgm:t>
        <a:bodyPr/>
        <a:lstStyle/>
        <a:p>
          <a:endParaRPr lang="en-US"/>
        </a:p>
      </dgm:t>
    </dgm:pt>
    <dgm:pt modelId="{44FAED16-FC92-456B-ABBF-A879915CC92B}" type="sibTrans" cxnId="{01F2DBEE-E031-44EF-B56D-53F97960B352}">
      <dgm:prSet/>
      <dgm:spPr/>
      <dgm:t>
        <a:bodyPr/>
        <a:lstStyle/>
        <a:p>
          <a:endParaRPr lang="en-US"/>
        </a:p>
      </dgm:t>
    </dgm:pt>
    <dgm:pt modelId="{5BE374ED-DCEA-4DFA-849F-4709EE1D5A9A}">
      <dgm:prSet/>
      <dgm:spPr/>
      <dgm:t>
        <a:bodyPr/>
        <a:lstStyle/>
        <a:p>
          <a:r>
            <a:rPr lang="en-IN"/>
            <a:t>d) Ethical Issues:</a:t>
          </a:r>
          <a:endParaRPr lang="en-US"/>
        </a:p>
      </dgm:t>
    </dgm:pt>
    <dgm:pt modelId="{B39D8381-3FFA-4CD0-BB42-1BFF6629F65F}" type="parTrans" cxnId="{5D76510A-3A6E-4FE2-8B7D-3C0D296B9E83}">
      <dgm:prSet/>
      <dgm:spPr/>
      <dgm:t>
        <a:bodyPr/>
        <a:lstStyle/>
        <a:p>
          <a:endParaRPr lang="en-US"/>
        </a:p>
      </dgm:t>
    </dgm:pt>
    <dgm:pt modelId="{3E939C40-2B79-492F-9D14-170C278396B4}" type="sibTrans" cxnId="{5D76510A-3A6E-4FE2-8B7D-3C0D296B9E83}">
      <dgm:prSet/>
      <dgm:spPr/>
      <dgm:t>
        <a:bodyPr/>
        <a:lstStyle/>
        <a:p>
          <a:endParaRPr lang="en-US"/>
        </a:p>
      </dgm:t>
    </dgm:pt>
    <dgm:pt modelId="{ECDDABDD-84A2-47CD-9907-A07D50B06230}">
      <dgm:prSet/>
      <dgm:spPr/>
      <dgm:t>
        <a:bodyPr/>
        <a:lstStyle/>
        <a:p>
          <a:r>
            <a:rPr lang="en-IN"/>
            <a:t>Ensuring data anonymization and compliance with ethical standards.</a:t>
          </a:r>
          <a:endParaRPr lang="en-US"/>
        </a:p>
      </dgm:t>
    </dgm:pt>
    <dgm:pt modelId="{41171DC1-81EC-4D57-915D-B2918589BD74}" type="parTrans" cxnId="{F3F8418E-A5E4-4FEA-AB6D-49FAB56ED079}">
      <dgm:prSet/>
      <dgm:spPr/>
      <dgm:t>
        <a:bodyPr/>
        <a:lstStyle/>
        <a:p>
          <a:endParaRPr lang="en-US"/>
        </a:p>
      </dgm:t>
    </dgm:pt>
    <dgm:pt modelId="{D658DAAF-1644-4444-AEE1-4FDB3DC0C022}" type="sibTrans" cxnId="{F3F8418E-A5E4-4FEA-AB6D-49FAB56ED079}">
      <dgm:prSet/>
      <dgm:spPr/>
      <dgm:t>
        <a:bodyPr/>
        <a:lstStyle/>
        <a:p>
          <a:endParaRPr lang="en-US"/>
        </a:p>
      </dgm:t>
    </dgm:pt>
    <dgm:pt modelId="{F32D36BE-C702-4C91-A681-5B0BC8D934DD}">
      <dgm:prSet/>
      <dgm:spPr/>
      <dgm:t>
        <a:bodyPr/>
        <a:lstStyle/>
        <a:p>
          <a:r>
            <a:rPr lang="en-IN"/>
            <a:t>Visuals:</a:t>
          </a:r>
          <a:endParaRPr lang="en-US"/>
        </a:p>
      </dgm:t>
    </dgm:pt>
    <dgm:pt modelId="{E4C84EB4-2084-477E-85DB-BEA4CBC0D53E}" type="parTrans" cxnId="{021264FA-412F-4E01-A690-FAAC08450FFA}">
      <dgm:prSet/>
      <dgm:spPr/>
      <dgm:t>
        <a:bodyPr/>
        <a:lstStyle/>
        <a:p>
          <a:endParaRPr lang="en-US"/>
        </a:p>
      </dgm:t>
    </dgm:pt>
    <dgm:pt modelId="{F850061C-1BED-4567-8EF4-C191450BE742}" type="sibTrans" cxnId="{021264FA-412F-4E01-A690-FAAC08450FFA}">
      <dgm:prSet/>
      <dgm:spPr/>
      <dgm:t>
        <a:bodyPr/>
        <a:lstStyle/>
        <a:p>
          <a:endParaRPr lang="en-US"/>
        </a:p>
      </dgm:t>
    </dgm:pt>
    <dgm:pt modelId="{735F2D9E-1812-4626-9A61-5D1EF8F59AD7}">
      <dgm:prSet/>
      <dgm:spPr/>
      <dgm:t>
        <a:bodyPr/>
        <a:lstStyle/>
        <a:p>
          <a:r>
            <a:rPr lang="en-IN"/>
            <a:t>Diagram of data collection process (e.g., Sentinel-2 → ERA5 → LANDFIRE).</a:t>
          </a:r>
          <a:endParaRPr lang="en-US"/>
        </a:p>
      </dgm:t>
    </dgm:pt>
    <dgm:pt modelId="{49EE9202-73BE-4EBF-9AAE-2EF334A45C16}" type="parTrans" cxnId="{B90582A4-3977-47AA-B801-99B20C28A625}">
      <dgm:prSet/>
      <dgm:spPr/>
      <dgm:t>
        <a:bodyPr/>
        <a:lstStyle/>
        <a:p>
          <a:endParaRPr lang="en-US"/>
        </a:p>
      </dgm:t>
    </dgm:pt>
    <dgm:pt modelId="{955DC678-5BA0-475B-9B98-8E8C932669EA}" type="sibTrans" cxnId="{B90582A4-3977-47AA-B801-99B20C28A625}">
      <dgm:prSet/>
      <dgm:spPr/>
      <dgm:t>
        <a:bodyPr/>
        <a:lstStyle/>
        <a:p>
          <a:endParaRPr lang="en-US"/>
        </a:p>
      </dgm:t>
    </dgm:pt>
    <dgm:pt modelId="{974A8D4F-1026-4622-9E67-086FD53E9B4E}" type="pres">
      <dgm:prSet presAssocID="{A00E4E7D-D922-45BA-B3DD-51049EDAA03D}" presName="linear" presStyleCnt="0">
        <dgm:presLayoutVars>
          <dgm:animLvl val="lvl"/>
          <dgm:resizeHandles val="exact"/>
        </dgm:presLayoutVars>
      </dgm:prSet>
      <dgm:spPr/>
    </dgm:pt>
    <dgm:pt modelId="{FAA4D0AB-2DB5-42FE-9B61-F85C59BB8E79}" type="pres">
      <dgm:prSet presAssocID="{564FC744-FA4D-4E1F-BB3B-AF7EA5B20625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E2408A39-089F-4C92-AEC4-49EB368AB2F9}" type="pres">
      <dgm:prSet presAssocID="{1BCE5AE7-0966-486F-BF9C-B03B9D6C83F9}" presName="spacer" presStyleCnt="0"/>
      <dgm:spPr/>
    </dgm:pt>
    <dgm:pt modelId="{7EDCF22F-1382-4B0D-8F67-89BAA53F778B}" type="pres">
      <dgm:prSet presAssocID="{CD45A705-215F-4544-B09A-F5BF90D11955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4F7ACA77-2D56-48A8-9468-B283DD72E188}" type="pres">
      <dgm:prSet presAssocID="{ABDA92A1-9189-41D3-B8CD-F4DF7FF181E1}" presName="spacer" presStyleCnt="0"/>
      <dgm:spPr/>
    </dgm:pt>
    <dgm:pt modelId="{485C0FCE-1B8D-4E67-BA20-EF6841D3613E}" type="pres">
      <dgm:prSet presAssocID="{F1BDACDC-79FB-4B29-940E-43F8DF9859B6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68B18F5C-2480-4D05-914B-13F54DF97CA6}" type="pres">
      <dgm:prSet presAssocID="{2A5F9D1A-490C-4D3F-9499-A0C5D4061968}" presName="spacer" presStyleCnt="0"/>
      <dgm:spPr/>
    </dgm:pt>
    <dgm:pt modelId="{363202FE-49A1-4F68-975A-C101AB02268D}" type="pres">
      <dgm:prSet presAssocID="{A70EA98E-05EE-44A0-9837-4E58644DD96A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7C5DEC9A-40BA-4596-8E71-37CA4C6C09A5}" type="pres">
      <dgm:prSet presAssocID="{53B8D8CE-1C6C-43DB-9474-8F3BE2B5C6E4}" presName="spacer" presStyleCnt="0"/>
      <dgm:spPr/>
    </dgm:pt>
    <dgm:pt modelId="{300D3646-741F-4AE1-9C78-70562AE79EBA}" type="pres">
      <dgm:prSet presAssocID="{97F80C19-410B-4195-9007-4AD39296E56B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4CCAF3D2-FDE6-49BF-9F11-90C175742DBB}" type="pres">
      <dgm:prSet presAssocID="{624FCB64-C0F1-4F32-AAAF-A9F51D69057B}" presName="spacer" presStyleCnt="0"/>
      <dgm:spPr/>
    </dgm:pt>
    <dgm:pt modelId="{CACE56EE-C2D9-484F-BFC8-C09E42C9DE20}" type="pres">
      <dgm:prSet presAssocID="{C5191D65-2C4E-4108-877F-74D3C78C6933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20E6BAFA-CF77-484D-B84C-8F7844E55500}" type="pres">
      <dgm:prSet presAssocID="{44FAED16-FC92-456B-ABBF-A879915CC92B}" presName="spacer" presStyleCnt="0"/>
      <dgm:spPr/>
    </dgm:pt>
    <dgm:pt modelId="{8B626BCC-1293-4049-BC97-7EDCDE6AE338}" type="pres">
      <dgm:prSet presAssocID="{5BE374ED-DCEA-4DFA-849F-4709EE1D5A9A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FB3FDB4D-0674-4B57-ACCA-F75C69089BCE}" type="pres">
      <dgm:prSet presAssocID="{3E939C40-2B79-492F-9D14-170C278396B4}" presName="spacer" presStyleCnt="0"/>
      <dgm:spPr/>
    </dgm:pt>
    <dgm:pt modelId="{4E17FC4D-2DD4-4FE5-A4B4-7CE9EE7D9563}" type="pres">
      <dgm:prSet presAssocID="{ECDDABDD-84A2-47CD-9907-A07D50B06230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ECF5CD78-4314-4DDD-9E2B-97701DC5C2A0}" type="pres">
      <dgm:prSet presAssocID="{D658DAAF-1644-4444-AEE1-4FDB3DC0C022}" presName="spacer" presStyleCnt="0"/>
      <dgm:spPr/>
    </dgm:pt>
    <dgm:pt modelId="{ACF365C7-BB88-4504-83CA-FA07F934042E}" type="pres">
      <dgm:prSet presAssocID="{F32D36BE-C702-4C91-A681-5B0BC8D934DD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C4C5EF1D-F19E-4FAA-BD50-2F96A7C735C7}" type="pres">
      <dgm:prSet presAssocID="{F850061C-1BED-4567-8EF4-C191450BE742}" presName="spacer" presStyleCnt="0"/>
      <dgm:spPr/>
    </dgm:pt>
    <dgm:pt modelId="{B5D0ECE1-35C7-4C0D-81D1-B4C40509FE19}" type="pres">
      <dgm:prSet presAssocID="{735F2D9E-1812-4626-9A61-5D1EF8F59AD7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5D76510A-3A6E-4FE2-8B7D-3C0D296B9E83}" srcId="{A00E4E7D-D922-45BA-B3DD-51049EDAA03D}" destId="{5BE374ED-DCEA-4DFA-849F-4709EE1D5A9A}" srcOrd="6" destOrd="0" parTransId="{B39D8381-3FFA-4CD0-BB42-1BFF6629F65F}" sibTransId="{3E939C40-2B79-492F-9D14-170C278396B4}"/>
    <dgm:cxn modelId="{34260424-A3C5-456D-8242-26FA1998E9EE}" srcId="{A00E4E7D-D922-45BA-B3DD-51049EDAA03D}" destId="{564FC744-FA4D-4E1F-BB3B-AF7EA5B20625}" srcOrd="0" destOrd="0" parTransId="{B2D9DAC1-864E-417D-BB0D-3AB338EA79DC}" sibTransId="{1BCE5AE7-0966-486F-BF9C-B03B9D6C83F9}"/>
    <dgm:cxn modelId="{6BC8D325-9FB1-4B0F-A47F-67A5DF12A7BA}" type="presOf" srcId="{CD45A705-215F-4544-B09A-F5BF90D11955}" destId="{7EDCF22F-1382-4B0D-8F67-89BAA53F778B}" srcOrd="0" destOrd="0" presId="urn:microsoft.com/office/officeart/2005/8/layout/vList2"/>
    <dgm:cxn modelId="{FE14BD2D-6908-4333-98DC-29DFAC627628}" type="presOf" srcId="{C5191D65-2C4E-4108-877F-74D3C78C6933}" destId="{CACE56EE-C2D9-484F-BFC8-C09E42C9DE20}" srcOrd="0" destOrd="0" presId="urn:microsoft.com/office/officeart/2005/8/layout/vList2"/>
    <dgm:cxn modelId="{F9AACD3B-7B10-422D-9F86-041DB1FC5E09}" type="presOf" srcId="{A00E4E7D-D922-45BA-B3DD-51049EDAA03D}" destId="{974A8D4F-1026-4622-9E67-086FD53E9B4E}" srcOrd="0" destOrd="0" presId="urn:microsoft.com/office/officeart/2005/8/layout/vList2"/>
    <dgm:cxn modelId="{6DEB3762-4F82-4A20-83EE-A39B7EEA156F}" srcId="{A00E4E7D-D922-45BA-B3DD-51049EDAA03D}" destId="{97F80C19-410B-4195-9007-4AD39296E56B}" srcOrd="4" destOrd="0" parTransId="{A6F69A29-0DB2-457C-877A-F8DC765A6157}" sibTransId="{624FCB64-C0F1-4F32-AAAF-A9F51D69057B}"/>
    <dgm:cxn modelId="{78E1C548-BD3F-45D7-9F39-30E68AAA11C7}" type="presOf" srcId="{A70EA98E-05EE-44A0-9837-4E58644DD96A}" destId="{363202FE-49A1-4F68-975A-C101AB02268D}" srcOrd="0" destOrd="0" presId="urn:microsoft.com/office/officeart/2005/8/layout/vList2"/>
    <dgm:cxn modelId="{E8008C4B-4DD1-4C2D-8A7A-216E623EC8AB}" type="presOf" srcId="{564FC744-FA4D-4E1F-BB3B-AF7EA5B20625}" destId="{FAA4D0AB-2DB5-42FE-9B61-F85C59BB8E79}" srcOrd="0" destOrd="0" presId="urn:microsoft.com/office/officeart/2005/8/layout/vList2"/>
    <dgm:cxn modelId="{02392672-A0DC-4BC2-AC3F-8EBF3A4BDD09}" type="presOf" srcId="{97F80C19-410B-4195-9007-4AD39296E56B}" destId="{300D3646-741F-4AE1-9C78-70562AE79EBA}" srcOrd="0" destOrd="0" presId="urn:microsoft.com/office/officeart/2005/8/layout/vList2"/>
    <dgm:cxn modelId="{EDB93F7D-5611-4CF0-981F-3A3880368037}" type="presOf" srcId="{ECDDABDD-84A2-47CD-9907-A07D50B06230}" destId="{4E17FC4D-2DD4-4FE5-A4B4-7CE9EE7D9563}" srcOrd="0" destOrd="0" presId="urn:microsoft.com/office/officeart/2005/8/layout/vList2"/>
    <dgm:cxn modelId="{79E5B487-2E78-462B-8F97-8F0896F671A9}" srcId="{A00E4E7D-D922-45BA-B3DD-51049EDAA03D}" destId="{F1BDACDC-79FB-4B29-940E-43F8DF9859B6}" srcOrd="2" destOrd="0" parTransId="{B933B98B-BBAB-4E18-9BA6-868F752F1AC7}" sibTransId="{2A5F9D1A-490C-4D3F-9499-A0C5D4061968}"/>
    <dgm:cxn modelId="{F3F8418E-A5E4-4FEA-AB6D-49FAB56ED079}" srcId="{A00E4E7D-D922-45BA-B3DD-51049EDAA03D}" destId="{ECDDABDD-84A2-47CD-9907-A07D50B06230}" srcOrd="7" destOrd="0" parTransId="{41171DC1-81EC-4D57-915D-B2918589BD74}" sibTransId="{D658DAAF-1644-4444-AEE1-4FDB3DC0C022}"/>
    <dgm:cxn modelId="{D8DB628F-29BB-4CA9-A00C-BD3842F009A5}" type="presOf" srcId="{F32D36BE-C702-4C91-A681-5B0BC8D934DD}" destId="{ACF365C7-BB88-4504-83CA-FA07F934042E}" srcOrd="0" destOrd="0" presId="urn:microsoft.com/office/officeart/2005/8/layout/vList2"/>
    <dgm:cxn modelId="{B90582A4-3977-47AA-B801-99B20C28A625}" srcId="{A00E4E7D-D922-45BA-B3DD-51049EDAA03D}" destId="{735F2D9E-1812-4626-9A61-5D1EF8F59AD7}" srcOrd="9" destOrd="0" parTransId="{49EE9202-73BE-4EBF-9AAE-2EF334A45C16}" sibTransId="{955DC678-5BA0-475B-9B98-8E8C932669EA}"/>
    <dgm:cxn modelId="{055D9EA7-E714-4A28-BE7E-A37AAAB25E90}" type="presOf" srcId="{735F2D9E-1812-4626-9A61-5D1EF8F59AD7}" destId="{B5D0ECE1-35C7-4C0D-81D1-B4C40509FE19}" srcOrd="0" destOrd="0" presId="urn:microsoft.com/office/officeart/2005/8/layout/vList2"/>
    <dgm:cxn modelId="{A6B424CA-5440-47B5-8AFA-08BC994A3507}" type="presOf" srcId="{5BE374ED-DCEA-4DFA-849F-4709EE1D5A9A}" destId="{8B626BCC-1293-4049-BC97-7EDCDE6AE338}" srcOrd="0" destOrd="0" presId="urn:microsoft.com/office/officeart/2005/8/layout/vList2"/>
    <dgm:cxn modelId="{1EE2A5CE-E138-44C3-9D4C-63CEB39D34C1}" srcId="{A00E4E7D-D922-45BA-B3DD-51049EDAA03D}" destId="{CD45A705-215F-4544-B09A-F5BF90D11955}" srcOrd="1" destOrd="0" parTransId="{EF041651-0C21-4CAE-ADB8-D130CE79C9B1}" sibTransId="{ABDA92A1-9189-41D3-B8CD-F4DF7FF181E1}"/>
    <dgm:cxn modelId="{C1D75CD1-244E-4E05-B24B-14C721972B1C}" srcId="{A00E4E7D-D922-45BA-B3DD-51049EDAA03D}" destId="{A70EA98E-05EE-44A0-9837-4E58644DD96A}" srcOrd="3" destOrd="0" parTransId="{9E7AAE5F-C245-4FD2-B661-F21A83A47154}" sibTransId="{53B8D8CE-1C6C-43DB-9474-8F3BE2B5C6E4}"/>
    <dgm:cxn modelId="{01F2DBEE-E031-44EF-B56D-53F97960B352}" srcId="{A00E4E7D-D922-45BA-B3DD-51049EDAA03D}" destId="{C5191D65-2C4E-4108-877F-74D3C78C6933}" srcOrd="5" destOrd="0" parTransId="{8E62838C-7584-473C-9897-DB0F291687D6}" sibTransId="{44FAED16-FC92-456B-ABBF-A879915CC92B}"/>
    <dgm:cxn modelId="{9D9FB1F4-A170-425E-AAFC-C3210E43FCDA}" type="presOf" srcId="{F1BDACDC-79FB-4B29-940E-43F8DF9859B6}" destId="{485C0FCE-1B8D-4E67-BA20-EF6841D3613E}" srcOrd="0" destOrd="0" presId="urn:microsoft.com/office/officeart/2005/8/layout/vList2"/>
    <dgm:cxn modelId="{021264FA-412F-4E01-A690-FAAC08450FFA}" srcId="{A00E4E7D-D922-45BA-B3DD-51049EDAA03D}" destId="{F32D36BE-C702-4C91-A681-5B0BC8D934DD}" srcOrd="8" destOrd="0" parTransId="{E4C84EB4-2084-477E-85DB-BEA4CBC0D53E}" sibTransId="{F850061C-1BED-4567-8EF4-C191450BE742}"/>
    <dgm:cxn modelId="{4693F382-BD01-4D4B-AB9B-56BEB16E73CF}" type="presParOf" srcId="{974A8D4F-1026-4622-9E67-086FD53E9B4E}" destId="{FAA4D0AB-2DB5-42FE-9B61-F85C59BB8E79}" srcOrd="0" destOrd="0" presId="urn:microsoft.com/office/officeart/2005/8/layout/vList2"/>
    <dgm:cxn modelId="{349B20B7-C2D8-457A-BA60-7DD4578713A1}" type="presParOf" srcId="{974A8D4F-1026-4622-9E67-086FD53E9B4E}" destId="{E2408A39-089F-4C92-AEC4-49EB368AB2F9}" srcOrd="1" destOrd="0" presId="urn:microsoft.com/office/officeart/2005/8/layout/vList2"/>
    <dgm:cxn modelId="{7DCCEF72-9B0C-404E-9AD5-FAAA40111CAF}" type="presParOf" srcId="{974A8D4F-1026-4622-9E67-086FD53E9B4E}" destId="{7EDCF22F-1382-4B0D-8F67-89BAA53F778B}" srcOrd="2" destOrd="0" presId="urn:microsoft.com/office/officeart/2005/8/layout/vList2"/>
    <dgm:cxn modelId="{00466F8D-A32C-400D-9435-1EB43C2283F8}" type="presParOf" srcId="{974A8D4F-1026-4622-9E67-086FD53E9B4E}" destId="{4F7ACA77-2D56-48A8-9468-B283DD72E188}" srcOrd="3" destOrd="0" presId="urn:microsoft.com/office/officeart/2005/8/layout/vList2"/>
    <dgm:cxn modelId="{8ECE2B3B-65EF-4B90-968B-400DAC728540}" type="presParOf" srcId="{974A8D4F-1026-4622-9E67-086FD53E9B4E}" destId="{485C0FCE-1B8D-4E67-BA20-EF6841D3613E}" srcOrd="4" destOrd="0" presId="urn:microsoft.com/office/officeart/2005/8/layout/vList2"/>
    <dgm:cxn modelId="{A4BB7B9D-1521-4F8C-BDB3-80A5EE6F5B72}" type="presParOf" srcId="{974A8D4F-1026-4622-9E67-086FD53E9B4E}" destId="{68B18F5C-2480-4D05-914B-13F54DF97CA6}" srcOrd="5" destOrd="0" presId="urn:microsoft.com/office/officeart/2005/8/layout/vList2"/>
    <dgm:cxn modelId="{FB007B5E-C20E-4BD2-9B4F-6DFBFB758ED9}" type="presParOf" srcId="{974A8D4F-1026-4622-9E67-086FD53E9B4E}" destId="{363202FE-49A1-4F68-975A-C101AB02268D}" srcOrd="6" destOrd="0" presId="urn:microsoft.com/office/officeart/2005/8/layout/vList2"/>
    <dgm:cxn modelId="{BFF3F668-C7B8-4DBD-8809-F28A13C5851A}" type="presParOf" srcId="{974A8D4F-1026-4622-9E67-086FD53E9B4E}" destId="{7C5DEC9A-40BA-4596-8E71-37CA4C6C09A5}" srcOrd="7" destOrd="0" presId="urn:microsoft.com/office/officeart/2005/8/layout/vList2"/>
    <dgm:cxn modelId="{67478F91-733E-4D56-BD63-942D963F574A}" type="presParOf" srcId="{974A8D4F-1026-4622-9E67-086FD53E9B4E}" destId="{300D3646-741F-4AE1-9C78-70562AE79EBA}" srcOrd="8" destOrd="0" presId="urn:microsoft.com/office/officeart/2005/8/layout/vList2"/>
    <dgm:cxn modelId="{C6B65FC8-70A2-40CB-9AE0-EBDBF8EAFC7C}" type="presParOf" srcId="{974A8D4F-1026-4622-9E67-086FD53E9B4E}" destId="{4CCAF3D2-FDE6-49BF-9F11-90C175742DBB}" srcOrd="9" destOrd="0" presId="urn:microsoft.com/office/officeart/2005/8/layout/vList2"/>
    <dgm:cxn modelId="{BF6797CD-6D33-4BF1-9AAC-F209E91B44F9}" type="presParOf" srcId="{974A8D4F-1026-4622-9E67-086FD53E9B4E}" destId="{CACE56EE-C2D9-484F-BFC8-C09E42C9DE20}" srcOrd="10" destOrd="0" presId="urn:microsoft.com/office/officeart/2005/8/layout/vList2"/>
    <dgm:cxn modelId="{75949D6B-1CB7-4C8B-A92D-80293ADE7CC0}" type="presParOf" srcId="{974A8D4F-1026-4622-9E67-086FD53E9B4E}" destId="{20E6BAFA-CF77-484D-B84C-8F7844E55500}" srcOrd="11" destOrd="0" presId="urn:microsoft.com/office/officeart/2005/8/layout/vList2"/>
    <dgm:cxn modelId="{0572527C-2FB5-47D1-A328-0F1403712F62}" type="presParOf" srcId="{974A8D4F-1026-4622-9E67-086FD53E9B4E}" destId="{8B626BCC-1293-4049-BC97-7EDCDE6AE338}" srcOrd="12" destOrd="0" presId="urn:microsoft.com/office/officeart/2005/8/layout/vList2"/>
    <dgm:cxn modelId="{9DA4637D-666A-4889-BAD4-BB6B51A02F6A}" type="presParOf" srcId="{974A8D4F-1026-4622-9E67-086FD53E9B4E}" destId="{FB3FDB4D-0674-4B57-ACCA-F75C69089BCE}" srcOrd="13" destOrd="0" presId="urn:microsoft.com/office/officeart/2005/8/layout/vList2"/>
    <dgm:cxn modelId="{C287EA1C-A097-4424-B6AC-4FD689561F53}" type="presParOf" srcId="{974A8D4F-1026-4622-9E67-086FD53E9B4E}" destId="{4E17FC4D-2DD4-4FE5-A4B4-7CE9EE7D9563}" srcOrd="14" destOrd="0" presId="urn:microsoft.com/office/officeart/2005/8/layout/vList2"/>
    <dgm:cxn modelId="{BCBEAFFB-F0CD-4462-8BAB-9ACFC4B8EC8E}" type="presParOf" srcId="{974A8D4F-1026-4622-9E67-086FD53E9B4E}" destId="{ECF5CD78-4314-4DDD-9E2B-97701DC5C2A0}" srcOrd="15" destOrd="0" presId="urn:microsoft.com/office/officeart/2005/8/layout/vList2"/>
    <dgm:cxn modelId="{63759A64-D0F6-4FB0-BA0F-BB88F4EAFEA7}" type="presParOf" srcId="{974A8D4F-1026-4622-9E67-086FD53E9B4E}" destId="{ACF365C7-BB88-4504-83CA-FA07F934042E}" srcOrd="16" destOrd="0" presId="urn:microsoft.com/office/officeart/2005/8/layout/vList2"/>
    <dgm:cxn modelId="{89633AA5-B5FD-471A-86C5-203F60179ED0}" type="presParOf" srcId="{974A8D4F-1026-4622-9E67-086FD53E9B4E}" destId="{C4C5EF1D-F19E-4FAA-BD50-2F96A7C735C7}" srcOrd="17" destOrd="0" presId="urn:microsoft.com/office/officeart/2005/8/layout/vList2"/>
    <dgm:cxn modelId="{034B4030-9DF2-45BA-8E98-EBAD9249C539}" type="presParOf" srcId="{974A8D4F-1026-4622-9E67-086FD53E9B4E}" destId="{B5D0ECE1-35C7-4C0D-81D1-B4C40509FE19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5A9B4E-2EEC-4EE6-99A1-03F09FC03DF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40FF979-88AB-4158-AA1F-48782B4F02F1}">
      <dgm:prSet/>
      <dgm:spPr/>
      <dgm:t>
        <a:bodyPr/>
        <a:lstStyle/>
        <a:p>
          <a:r>
            <a:rPr lang="en-US" b="1" i="0"/>
            <a:t>Explainability:</a:t>
          </a:r>
          <a:endParaRPr lang="en-US"/>
        </a:p>
      </dgm:t>
    </dgm:pt>
    <dgm:pt modelId="{546898EC-3FF2-43C7-AFEB-CDB18CEF7EC1}" type="parTrans" cxnId="{80932797-5DA4-4238-B383-3F74F3E6F82E}">
      <dgm:prSet/>
      <dgm:spPr/>
      <dgm:t>
        <a:bodyPr/>
        <a:lstStyle/>
        <a:p>
          <a:endParaRPr lang="en-US"/>
        </a:p>
      </dgm:t>
    </dgm:pt>
    <dgm:pt modelId="{6C8EF914-1391-4E55-AE6A-F29EAEA85062}" type="sibTrans" cxnId="{80932797-5DA4-4238-B383-3F74F3E6F82E}">
      <dgm:prSet/>
      <dgm:spPr/>
      <dgm:t>
        <a:bodyPr/>
        <a:lstStyle/>
        <a:p>
          <a:endParaRPr lang="en-US"/>
        </a:p>
      </dgm:t>
    </dgm:pt>
    <dgm:pt modelId="{A1B8067C-F4EF-42C3-83A4-A0554E58AE39}">
      <dgm:prSet/>
      <dgm:spPr/>
      <dgm:t>
        <a:bodyPr/>
        <a:lstStyle/>
        <a:p>
          <a:r>
            <a:rPr lang="en-US" b="0" i="0"/>
            <a:t>Use of Grad-CAM to highlight fire-relevant regions in satellite images.</a:t>
          </a:r>
          <a:endParaRPr lang="en-US"/>
        </a:p>
      </dgm:t>
    </dgm:pt>
    <dgm:pt modelId="{CC72A5EF-A266-47E4-8DBF-1D9836059036}" type="parTrans" cxnId="{C8D2D9B6-9933-4C57-BE67-465CE4F26138}">
      <dgm:prSet/>
      <dgm:spPr/>
      <dgm:t>
        <a:bodyPr/>
        <a:lstStyle/>
        <a:p>
          <a:endParaRPr lang="en-US"/>
        </a:p>
      </dgm:t>
    </dgm:pt>
    <dgm:pt modelId="{8878EFE9-63F1-4AD6-9A8B-ED4F688D41B8}" type="sibTrans" cxnId="{C8D2D9B6-9933-4C57-BE67-465CE4F26138}">
      <dgm:prSet/>
      <dgm:spPr/>
      <dgm:t>
        <a:bodyPr/>
        <a:lstStyle/>
        <a:p>
          <a:endParaRPr lang="en-US"/>
        </a:p>
      </dgm:t>
    </dgm:pt>
    <dgm:pt modelId="{0615E4B4-BF70-494D-B40D-CB691FA2AC2C}">
      <dgm:prSet/>
      <dgm:spPr/>
      <dgm:t>
        <a:bodyPr/>
        <a:lstStyle/>
        <a:p>
          <a:r>
            <a:rPr lang="en-US" b="0" i="0"/>
            <a:t>Attention weights to show weather/terrain contributions to the model’s decisions.</a:t>
          </a:r>
          <a:endParaRPr lang="en-US"/>
        </a:p>
      </dgm:t>
    </dgm:pt>
    <dgm:pt modelId="{50A07C0C-75AA-4B07-B661-6025ED853C5E}" type="parTrans" cxnId="{B8BE76A0-8AC4-4612-9BF4-8B7EC6DEDDE7}">
      <dgm:prSet/>
      <dgm:spPr/>
      <dgm:t>
        <a:bodyPr/>
        <a:lstStyle/>
        <a:p>
          <a:endParaRPr lang="en-US"/>
        </a:p>
      </dgm:t>
    </dgm:pt>
    <dgm:pt modelId="{FBE97CA1-6FEE-4CEC-8009-D7BE0BD0EAC7}" type="sibTrans" cxnId="{B8BE76A0-8AC4-4612-9BF4-8B7EC6DEDDE7}">
      <dgm:prSet/>
      <dgm:spPr/>
      <dgm:t>
        <a:bodyPr/>
        <a:lstStyle/>
        <a:p>
          <a:endParaRPr lang="en-US"/>
        </a:p>
      </dgm:t>
    </dgm:pt>
    <dgm:pt modelId="{7B459C93-B542-49BC-940C-9900CA041B57}">
      <dgm:prSet/>
      <dgm:spPr/>
      <dgm:t>
        <a:bodyPr/>
        <a:lstStyle/>
        <a:p>
          <a:r>
            <a:rPr lang="en-US" b="1" i="0"/>
            <a:t>Visuals:</a:t>
          </a:r>
          <a:endParaRPr lang="en-US"/>
        </a:p>
      </dgm:t>
    </dgm:pt>
    <dgm:pt modelId="{EB2D77B6-E5C0-40F9-8BC2-19B8693ACACF}" type="parTrans" cxnId="{D78020D9-683A-462E-B5CB-0BE4178841A7}">
      <dgm:prSet/>
      <dgm:spPr/>
      <dgm:t>
        <a:bodyPr/>
        <a:lstStyle/>
        <a:p>
          <a:endParaRPr lang="en-US"/>
        </a:p>
      </dgm:t>
    </dgm:pt>
    <dgm:pt modelId="{3C0460F2-6F3F-4A97-B7F2-798D0F81F6C3}" type="sibTrans" cxnId="{D78020D9-683A-462E-B5CB-0BE4178841A7}">
      <dgm:prSet/>
      <dgm:spPr/>
      <dgm:t>
        <a:bodyPr/>
        <a:lstStyle/>
        <a:p>
          <a:endParaRPr lang="en-US"/>
        </a:p>
      </dgm:t>
    </dgm:pt>
    <dgm:pt modelId="{3AE09BCE-DD40-4642-98A2-BEA0ACB8E1D3}">
      <dgm:prSet/>
      <dgm:spPr/>
      <dgm:t>
        <a:bodyPr/>
        <a:lstStyle/>
        <a:p>
          <a:r>
            <a:rPr lang="en-US" b="0" i="0"/>
            <a:t>Example of Grad-CAM output on a satellite image.</a:t>
          </a:r>
          <a:endParaRPr lang="en-US"/>
        </a:p>
      </dgm:t>
    </dgm:pt>
    <dgm:pt modelId="{EBAD4CFA-2591-4BBD-944F-4B59598B9042}" type="parTrans" cxnId="{541FBE0C-DD4A-497E-B0DE-DC5461397A7E}">
      <dgm:prSet/>
      <dgm:spPr/>
      <dgm:t>
        <a:bodyPr/>
        <a:lstStyle/>
        <a:p>
          <a:endParaRPr lang="en-US"/>
        </a:p>
      </dgm:t>
    </dgm:pt>
    <dgm:pt modelId="{7566D728-6DB0-4AF7-A2D7-B4339CE207EE}" type="sibTrans" cxnId="{541FBE0C-DD4A-497E-B0DE-DC5461397A7E}">
      <dgm:prSet/>
      <dgm:spPr/>
      <dgm:t>
        <a:bodyPr/>
        <a:lstStyle/>
        <a:p>
          <a:endParaRPr lang="en-US"/>
        </a:p>
      </dgm:t>
    </dgm:pt>
    <dgm:pt modelId="{400FC79A-FFE9-4304-98A9-B9AA6FFAC858}">
      <dgm:prSet/>
      <dgm:spPr/>
      <dgm:t>
        <a:bodyPr/>
        <a:lstStyle/>
        <a:p>
          <a:r>
            <a:rPr lang="en-US" b="0" i="0"/>
            <a:t>Diagram of attention weights in the model.</a:t>
          </a:r>
          <a:endParaRPr lang="en-US"/>
        </a:p>
      </dgm:t>
    </dgm:pt>
    <dgm:pt modelId="{D55B1AE1-28D6-4AEC-B625-8D6171FB43C5}" type="parTrans" cxnId="{4C63C8AA-1D6E-4F21-8A9B-D8B7648CF32E}">
      <dgm:prSet/>
      <dgm:spPr/>
      <dgm:t>
        <a:bodyPr/>
        <a:lstStyle/>
        <a:p>
          <a:endParaRPr lang="en-US"/>
        </a:p>
      </dgm:t>
    </dgm:pt>
    <dgm:pt modelId="{FC24CDD3-8BAB-408F-B9A5-E205536C83C8}" type="sibTrans" cxnId="{4C63C8AA-1D6E-4F21-8A9B-D8B7648CF32E}">
      <dgm:prSet/>
      <dgm:spPr/>
      <dgm:t>
        <a:bodyPr/>
        <a:lstStyle/>
        <a:p>
          <a:endParaRPr lang="en-US"/>
        </a:p>
      </dgm:t>
    </dgm:pt>
    <dgm:pt modelId="{76E8E50B-EC96-4A50-AE5F-C570A5C3E285}" type="pres">
      <dgm:prSet presAssocID="{DF5A9B4E-2EEC-4EE6-99A1-03F09FC03DF6}" presName="linear" presStyleCnt="0">
        <dgm:presLayoutVars>
          <dgm:dir/>
          <dgm:animLvl val="lvl"/>
          <dgm:resizeHandles val="exact"/>
        </dgm:presLayoutVars>
      </dgm:prSet>
      <dgm:spPr/>
    </dgm:pt>
    <dgm:pt modelId="{04AFD194-93DA-4A89-B86D-870F12771590}" type="pres">
      <dgm:prSet presAssocID="{040FF979-88AB-4158-AA1F-48782B4F02F1}" presName="parentLin" presStyleCnt="0"/>
      <dgm:spPr/>
    </dgm:pt>
    <dgm:pt modelId="{34D8E79E-C68A-4DEB-8E9B-472A6DA85F3A}" type="pres">
      <dgm:prSet presAssocID="{040FF979-88AB-4158-AA1F-48782B4F02F1}" presName="parentLeftMargin" presStyleLbl="node1" presStyleIdx="0" presStyleCnt="2"/>
      <dgm:spPr/>
    </dgm:pt>
    <dgm:pt modelId="{B00D98E8-E809-4BB2-A46A-EB8AA5334501}" type="pres">
      <dgm:prSet presAssocID="{040FF979-88AB-4158-AA1F-48782B4F02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3D2E418-777E-45D6-BC24-7700807BCB65}" type="pres">
      <dgm:prSet presAssocID="{040FF979-88AB-4158-AA1F-48782B4F02F1}" presName="negativeSpace" presStyleCnt="0"/>
      <dgm:spPr/>
    </dgm:pt>
    <dgm:pt modelId="{E606288A-436C-4F5F-B185-B7EA96063026}" type="pres">
      <dgm:prSet presAssocID="{040FF979-88AB-4158-AA1F-48782B4F02F1}" presName="childText" presStyleLbl="conFgAcc1" presStyleIdx="0" presStyleCnt="2">
        <dgm:presLayoutVars>
          <dgm:bulletEnabled val="1"/>
        </dgm:presLayoutVars>
      </dgm:prSet>
      <dgm:spPr/>
    </dgm:pt>
    <dgm:pt modelId="{0F7030DD-628F-4C6E-957F-C2190215F825}" type="pres">
      <dgm:prSet presAssocID="{6C8EF914-1391-4E55-AE6A-F29EAEA85062}" presName="spaceBetweenRectangles" presStyleCnt="0"/>
      <dgm:spPr/>
    </dgm:pt>
    <dgm:pt modelId="{30A357FB-BC6F-4CD2-9BF2-6D7CC7DFA1A4}" type="pres">
      <dgm:prSet presAssocID="{7B459C93-B542-49BC-940C-9900CA041B57}" presName="parentLin" presStyleCnt="0"/>
      <dgm:spPr/>
    </dgm:pt>
    <dgm:pt modelId="{0791C11C-B17E-446B-BF51-879B444C5880}" type="pres">
      <dgm:prSet presAssocID="{7B459C93-B542-49BC-940C-9900CA041B57}" presName="parentLeftMargin" presStyleLbl="node1" presStyleIdx="0" presStyleCnt="2"/>
      <dgm:spPr/>
    </dgm:pt>
    <dgm:pt modelId="{59DDFE42-2F98-4899-A34E-EE144E7115BF}" type="pres">
      <dgm:prSet presAssocID="{7B459C93-B542-49BC-940C-9900CA041B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9C01A0A-016A-4EA5-9AAD-2827ACD319A9}" type="pres">
      <dgm:prSet presAssocID="{7B459C93-B542-49BC-940C-9900CA041B57}" presName="negativeSpace" presStyleCnt="0"/>
      <dgm:spPr/>
    </dgm:pt>
    <dgm:pt modelId="{8A2B423F-F32F-4466-B3DB-1A819E7701C4}" type="pres">
      <dgm:prSet presAssocID="{7B459C93-B542-49BC-940C-9900CA041B5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41FBE0C-DD4A-497E-B0DE-DC5461397A7E}" srcId="{7B459C93-B542-49BC-940C-9900CA041B57}" destId="{3AE09BCE-DD40-4642-98A2-BEA0ACB8E1D3}" srcOrd="0" destOrd="0" parTransId="{EBAD4CFA-2591-4BBD-944F-4B59598B9042}" sibTransId="{7566D728-6DB0-4AF7-A2D7-B4339CE207EE}"/>
    <dgm:cxn modelId="{9BD0963E-B304-4850-9D6B-C00AF0143DA6}" type="presOf" srcId="{3AE09BCE-DD40-4642-98A2-BEA0ACB8E1D3}" destId="{8A2B423F-F32F-4466-B3DB-1A819E7701C4}" srcOrd="0" destOrd="0" presId="urn:microsoft.com/office/officeart/2005/8/layout/list1"/>
    <dgm:cxn modelId="{8ED4D86D-7D45-4AF8-8EA0-CE92A0C6EA88}" type="presOf" srcId="{A1B8067C-F4EF-42C3-83A4-A0554E58AE39}" destId="{E606288A-436C-4F5F-B185-B7EA96063026}" srcOrd="0" destOrd="0" presId="urn:microsoft.com/office/officeart/2005/8/layout/list1"/>
    <dgm:cxn modelId="{EA338F71-D267-4C89-AF1E-8DFC9AF7DE65}" type="presOf" srcId="{040FF979-88AB-4158-AA1F-48782B4F02F1}" destId="{B00D98E8-E809-4BB2-A46A-EB8AA5334501}" srcOrd="1" destOrd="0" presId="urn:microsoft.com/office/officeart/2005/8/layout/list1"/>
    <dgm:cxn modelId="{D7E59C7C-9F58-4A25-AC6C-A7E8B192877B}" type="presOf" srcId="{7B459C93-B542-49BC-940C-9900CA041B57}" destId="{0791C11C-B17E-446B-BF51-879B444C5880}" srcOrd="0" destOrd="0" presId="urn:microsoft.com/office/officeart/2005/8/layout/list1"/>
    <dgm:cxn modelId="{45378C85-D613-43C9-8CB0-A75777BF2518}" type="presOf" srcId="{0615E4B4-BF70-494D-B40D-CB691FA2AC2C}" destId="{E606288A-436C-4F5F-B185-B7EA96063026}" srcOrd="0" destOrd="1" presId="urn:microsoft.com/office/officeart/2005/8/layout/list1"/>
    <dgm:cxn modelId="{80932797-5DA4-4238-B383-3F74F3E6F82E}" srcId="{DF5A9B4E-2EEC-4EE6-99A1-03F09FC03DF6}" destId="{040FF979-88AB-4158-AA1F-48782B4F02F1}" srcOrd="0" destOrd="0" parTransId="{546898EC-3FF2-43C7-AFEB-CDB18CEF7EC1}" sibTransId="{6C8EF914-1391-4E55-AE6A-F29EAEA85062}"/>
    <dgm:cxn modelId="{B8BE76A0-8AC4-4612-9BF4-8B7EC6DEDDE7}" srcId="{040FF979-88AB-4158-AA1F-48782B4F02F1}" destId="{0615E4B4-BF70-494D-B40D-CB691FA2AC2C}" srcOrd="1" destOrd="0" parTransId="{50A07C0C-75AA-4B07-B661-6025ED853C5E}" sibTransId="{FBE97CA1-6FEE-4CEC-8009-D7BE0BD0EAC7}"/>
    <dgm:cxn modelId="{120A52A5-823C-4E53-98E6-CDB89D1D8C52}" type="presOf" srcId="{400FC79A-FFE9-4304-98A9-B9AA6FFAC858}" destId="{8A2B423F-F32F-4466-B3DB-1A819E7701C4}" srcOrd="0" destOrd="1" presId="urn:microsoft.com/office/officeart/2005/8/layout/list1"/>
    <dgm:cxn modelId="{4C63C8AA-1D6E-4F21-8A9B-D8B7648CF32E}" srcId="{7B459C93-B542-49BC-940C-9900CA041B57}" destId="{400FC79A-FFE9-4304-98A9-B9AA6FFAC858}" srcOrd="1" destOrd="0" parTransId="{D55B1AE1-28D6-4AEC-B625-8D6171FB43C5}" sibTransId="{FC24CDD3-8BAB-408F-B9A5-E205536C83C8}"/>
    <dgm:cxn modelId="{C8D2D9B6-9933-4C57-BE67-465CE4F26138}" srcId="{040FF979-88AB-4158-AA1F-48782B4F02F1}" destId="{A1B8067C-F4EF-42C3-83A4-A0554E58AE39}" srcOrd="0" destOrd="0" parTransId="{CC72A5EF-A266-47E4-8DBF-1D9836059036}" sibTransId="{8878EFE9-63F1-4AD6-9A8B-ED4F688D41B8}"/>
    <dgm:cxn modelId="{7F2942BF-5E99-4F8F-B763-7A98451790EB}" type="presOf" srcId="{7B459C93-B542-49BC-940C-9900CA041B57}" destId="{59DDFE42-2F98-4899-A34E-EE144E7115BF}" srcOrd="1" destOrd="0" presId="urn:microsoft.com/office/officeart/2005/8/layout/list1"/>
    <dgm:cxn modelId="{DDB99DC0-581D-4CB5-A577-EDB948BBC7F5}" type="presOf" srcId="{040FF979-88AB-4158-AA1F-48782B4F02F1}" destId="{34D8E79E-C68A-4DEB-8E9B-472A6DA85F3A}" srcOrd="0" destOrd="0" presId="urn:microsoft.com/office/officeart/2005/8/layout/list1"/>
    <dgm:cxn modelId="{BFCAEECB-0793-49D0-896A-9638AB347AF4}" type="presOf" srcId="{DF5A9B4E-2EEC-4EE6-99A1-03F09FC03DF6}" destId="{76E8E50B-EC96-4A50-AE5F-C570A5C3E285}" srcOrd="0" destOrd="0" presId="urn:microsoft.com/office/officeart/2005/8/layout/list1"/>
    <dgm:cxn modelId="{D78020D9-683A-462E-B5CB-0BE4178841A7}" srcId="{DF5A9B4E-2EEC-4EE6-99A1-03F09FC03DF6}" destId="{7B459C93-B542-49BC-940C-9900CA041B57}" srcOrd="1" destOrd="0" parTransId="{EB2D77B6-E5C0-40F9-8BC2-19B8693ACACF}" sibTransId="{3C0460F2-6F3F-4A97-B7F2-798D0F81F6C3}"/>
    <dgm:cxn modelId="{E9C707DF-AAA9-451F-B757-EF05D1F53C9A}" type="presParOf" srcId="{76E8E50B-EC96-4A50-AE5F-C570A5C3E285}" destId="{04AFD194-93DA-4A89-B86D-870F12771590}" srcOrd="0" destOrd="0" presId="urn:microsoft.com/office/officeart/2005/8/layout/list1"/>
    <dgm:cxn modelId="{3F8BF66C-8347-4065-B62A-6106DCF274E6}" type="presParOf" srcId="{04AFD194-93DA-4A89-B86D-870F12771590}" destId="{34D8E79E-C68A-4DEB-8E9B-472A6DA85F3A}" srcOrd="0" destOrd="0" presId="urn:microsoft.com/office/officeart/2005/8/layout/list1"/>
    <dgm:cxn modelId="{86677526-A025-4358-914D-077DFF087DC0}" type="presParOf" srcId="{04AFD194-93DA-4A89-B86D-870F12771590}" destId="{B00D98E8-E809-4BB2-A46A-EB8AA5334501}" srcOrd="1" destOrd="0" presId="urn:microsoft.com/office/officeart/2005/8/layout/list1"/>
    <dgm:cxn modelId="{FCB647D4-AFD3-499B-93AF-EF624815955D}" type="presParOf" srcId="{76E8E50B-EC96-4A50-AE5F-C570A5C3E285}" destId="{33D2E418-777E-45D6-BC24-7700807BCB65}" srcOrd="1" destOrd="0" presId="urn:microsoft.com/office/officeart/2005/8/layout/list1"/>
    <dgm:cxn modelId="{F18450EC-0EDC-4966-A7B3-EEB75EDA120C}" type="presParOf" srcId="{76E8E50B-EC96-4A50-AE5F-C570A5C3E285}" destId="{E606288A-436C-4F5F-B185-B7EA96063026}" srcOrd="2" destOrd="0" presId="urn:microsoft.com/office/officeart/2005/8/layout/list1"/>
    <dgm:cxn modelId="{E2F48145-B1F8-4318-90BB-BB79C7100C98}" type="presParOf" srcId="{76E8E50B-EC96-4A50-AE5F-C570A5C3E285}" destId="{0F7030DD-628F-4C6E-957F-C2190215F825}" srcOrd="3" destOrd="0" presId="urn:microsoft.com/office/officeart/2005/8/layout/list1"/>
    <dgm:cxn modelId="{FC133AFF-3AD8-41F0-9690-6D1267583A76}" type="presParOf" srcId="{76E8E50B-EC96-4A50-AE5F-C570A5C3E285}" destId="{30A357FB-BC6F-4CD2-9BF2-6D7CC7DFA1A4}" srcOrd="4" destOrd="0" presId="urn:microsoft.com/office/officeart/2005/8/layout/list1"/>
    <dgm:cxn modelId="{38920EB9-F230-41E9-AE92-27589C570469}" type="presParOf" srcId="{30A357FB-BC6F-4CD2-9BF2-6D7CC7DFA1A4}" destId="{0791C11C-B17E-446B-BF51-879B444C5880}" srcOrd="0" destOrd="0" presId="urn:microsoft.com/office/officeart/2005/8/layout/list1"/>
    <dgm:cxn modelId="{AA86333B-8149-4768-9E40-00C292C75736}" type="presParOf" srcId="{30A357FB-BC6F-4CD2-9BF2-6D7CC7DFA1A4}" destId="{59DDFE42-2F98-4899-A34E-EE144E7115BF}" srcOrd="1" destOrd="0" presId="urn:microsoft.com/office/officeart/2005/8/layout/list1"/>
    <dgm:cxn modelId="{854E5C08-096D-44B3-BA14-43737E438A72}" type="presParOf" srcId="{76E8E50B-EC96-4A50-AE5F-C570A5C3E285}" destId="{29C01A0A-016A-4EA5-9AAD-2827ACD319A9}" srcOrd="5" destOrd="0" presId="urn:microsoft.com/office/officeart/2005/8/layout/list1"/>
    <dgm:cxn modelId="{740E400C-575A-4991-B6C7-B228F99642D5}" type="presParOf" srcId="{76E8E50B-EC96-4A50-AE5F-C570A5C3E285}" destId="{8A2B423F-F32F-4466-B3DB-1A819E7701C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6F2E3E-9619-45BA-84AA-FC402B1DFC5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F06F21-E12C-4E89-935B-01DF87B40B89}">
      <dgm:prSet/>
      <dgm:spPr/>
      <dgm:t>
        <a:bodyPr/>
        <a:lstStyle/>
        <a:p>
          <a:r>
            <a:rPr lang="en-US" b="1" i="0"/>
            <a:t>Overview:</a:t>
          </a:r>
          <a:endParaRPr lang="en-US"/>
        </a:p>
      </dgm:t>
    </dgm:pt>
    <dgm:pt modelId="{62C8EDAC-1C00-474E-BDC7-F0F1275A3A48}" type="parTrans" cxnId="{CC8C7B06-D215-4BC3-9A6B-D4EE87C71B2B}">
      <dgm:prSet/>
      <dgm:spPr/>
      <dgm:t>
        <a:bodyPr/>
        <a:lstStyle/>
        <a:p>
          <a:endParaRPr lang="en-US"/>
        </a:p>
      </dgm:t>
    </dgm:pt>
    <dgm:pt modelId="{653AEF47-5CF4-4D63-8D6F-9210A54DD0E7}" type="sibTrans" cxnId="{CC8C7B06-D215-4BC3-9A6B-D4EE87C71B2B}">
      <dgm:prSet/>
      <dgm:spPr/>
      <dgm:t>
        <a:bodyPr/>
        <a:lstStyle/>
        <a:p>
          <a:endParaRPr lang="en-US"/>
        </a:p>
      </dgm:t>
    </dgm:pt>
    <dgm:pt modelId="{9C902DAA-B8D9-48E4-987A-65C1AE991B68}">
      <dgm:prSet/>
      <dgm:spPr/>
      <dgm:t>
        <a:bodyPr/>
        <a:lstStyle/>
        <a:p>
          <a:r>
            <a:rPr lang="en-US" b="0" i="0"/>
            <a:t>The proposed system uses multimodal data fusion (satellite, weather, terrain) to detect fire and smoke with explainability.</a:t>
          </a:r>
          <a:endParaRPr lang="en-US"/>
        </a:p>
      </dgm:t>
    </dgm:pt>
    <dgm:pt modelId="{0559D62F-1B2A-40AD-8508-96C4C3407A56}" type="parTrans" cxnId="{00EFEDA9-0167-4F33-9FF1-7E444196B079}">
      <dgm:prSet/>
      <dgm:spPr/>
      <dgm:t>
        <a:bodyPr/>
        <a:lstStyle/>
        <a:p>
          <a:endParaRPr lang="en-US"/>
        </a:p>
      </dgm:t>
    </dgm:pt>
    <dgm:pt modelId="{A5FB01D0-3E3C-4268-8E1A-6FE68FE3C664}" type="sibTrans" cxnId="{00EFEDA9-0167-4F33-9FF1-7E444196B079}">
      <dgm:prSet/>
      <dgm:spPr/>
      <dgm:t>
        <a:bodyPr/>
        <a:lstStyle/>
        <a:p>
          <a:endParaRPr lang="en-US"/>
        </a:p>
      </dgm:t>
    </dgm:pt>
    <dgm:pt modelId="{BC50C53E-99CB-4A9A-9D95-49150C478DBE}">
      <dgm:prSet/>
      <dgm:spPr/>
      <dgm:t>
        <a:bodyPr/>
        <a:lstStyle/>
        <a:p>
          <a:r>
            <a:rPr lang="en-US" b="1" i="0"/>
            <a:t>Key Features:</a:t>
          </a:r>
          <a:endParaRPr lang="en-US"/>
        </a:p>
      </dgm:t>
    </dgm:pt>
    <dgm:pt modelId="{D7D5A109-1E99-4CE9-968A-D71848F2CC1E}" type="parTrans" cxnId="{1CE0AA19-6F6A-48BE-89AE-0B8860DE55E1}">
      <dgm:prSet/>
      <dgm:spPr/>
      <dgm:t>
        <a:bodyPr/>
        <a:lstStyle/>
        <a:p>
          <a:endParaRPr lang="en-US"/>
        </a:p>
      </dgm:t>
    </dgm:pt>
    <dgm:pt modelId="{24BD68B0-8FC9-40BE-B564-749C3DD7457D}" type="sibTrans" cxnId="{1CE0AA19-6F6A-48BE-89AE-0B8860DE55E1}">
      <dgm:prSet/>
      <dgm:spPr/>
      <dgm:t>
        <a:bodyPr/>
        <a:lstStyle/>
        <a:p>
          <a:endParaRPr lang="en-US"/>
        </a:p>
      </dgm:t>
    </dgm:pt>
    <dgm:pt modelId="{B7BD2615-0890-4844-BA12-E7D8755E7594}">
      <dgm:prSet/>
      <dgm:spPr/>
      <dgm:t>
        <a:bodyPr/>
        <a:lstStyle/>
        <a:p>
          <a:r>
            <a:rPr lang="en-US" b="0" i="0"/>
            <a:t>Real-time fire detection.</a:t>
          </a:r>
          <a:endParaRPr lang="en-US"/>
        </a:p>
      </dgm:t>
    </dgm:pt>
    <dgm:pt modelId="{4E177EC7-9CFA-4734-AE56-4D3BA6041EC1}" type="parTrans" cxnId="{4177436B-D701-42C8-9B42-6E7D8A1EDD64}">
      <dgm:prSet/>
      <dgm:spPr/>
      <dgm:t>
        <a:bodyPr/>
        <a:lstStyle/>
        <a:p>
          <a:endParaRPr lang="en-US"/>
        </a:p>
      </dgm:t>
    </dgm:pt>
    <dgm:pt modelId="{1C54A46C-BE05-46DE-9BC2-D522C4644A1C}" type="sibTrans" cxnId="{4177436B-D701-42C8-9B42-6E7D8A1EDD64}">
      <dgm:prSet/>
      <dgm:spPr/>
      <dgm:t>
        <a:bodyPr/>
        <a:lstStyle/>
        <a:p>
          <a:endParaRPr lang="en-US"/>
        </a:p>
      </dgm:t>
    </dgm:pt>
    <dgm:pt modelId="{5F48D388-3A13-4EFB-8E47-7E29CB5D6CB4}">
      <dgm:prSet/>
      <dgm:spPr/>
      <dgm:t>
        <a:bodyPr/>
        <a:lstStyle/>
        <a:p>
          <a:r>
            <a:rPr lang="en-US" b="0" i="0"/>
            <a:t>Region-specific explanations for model predictions.</a:t>
          </a:r>
          <a:endParaRPr lang="en-US"/>
        </a:p>
      </dgm:t>
    </dgm:pt>
    <dgm:pt modelId="{1505B068-6E4C-4F78-8C23-F793569BEF26}" type="parTrans" cxnId="{40EBBE37-0022-4977-8A26-0BC701F5150A}">
      <dgm:prSet/>
      <dgm:spPr/>
      <dgm:t>
        <a:bodyPr/>
        <a:lstStyle/>
        <a:p>
          <a:endParaRPr lang="en-US"/>
        </a:p>
      </dgm:t>
    </dgm:pt>
    <dgm:pt modelId="{99AFED00-D1A1-4165-AC0E-4ACC18F4765C}" type="sibTrans" cxnId="{40EBBE37-0022-4977-8A26-0BC701F5150A}">
      <dgm:prSet/>
      <dgm:spPr/>
      <dgm:t>
        <a:bodyPr/>
        <a:lstStyle/>
        <a:p>
          <a:endParaRPr lang="en-US"/>
        </a:p>
      </dgm:t>
    </dgm:pt>
    <dgm:pt modelId="{8DB5E1C0-635A-4392-A923-D6B5D746D67F}" type="pres">
      <dgm:prSet presAssocID="{156F2E3E-9619-45BA-84AA-FC402B1DFC53}" presName="linear" presStyleCnt="0">
        <dgm:presLayoutVars>
          <dgm:animLvl val="lvl"/>
          <dgm:resizeHandles val="exact"/>
        </dgm:presLayoutVars>
      </dgm:prSet>
      <dgm:spPr/>
    </dgm:pt>
    <dgm:pt modelId="{4E4B75FD-8087-4D6C-9374-35BD80E1F99B}" type="pres">
      <dgm:prSet presAssocID="{D0F06F21-E12C-4E89-935B-01DF87B40B8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3DB2DF5-FFB3-4954-B5DC-E082C06D5D90}" type="pres">
      <dgm:prSet presAssocID="{D0F06F21-E12C-4E89-935B-01DF87B40B89}" presName="childText" presStyleLbl="revTx" presStyleIdx="0" presStyleCnt="2">
        <dgm:presLayoutVars>
          <dgm:bulletEnabled val="1"/>
        </dgm:presLayoutVars>
      </dgm:prSet>
      <dgm:spPr/>
    </dgm:pt>
    <dgm:pt modelId="{FDA4E853-453C-4CFE-BB91-02D8CAB6D19B}" type="pres">
      <dgm:prSet presAssocID="{BC50C53E-99CB-4A9A-9D95-49150C478DB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27ACAF2-744F-46A6-9240-3E05B5474F76}" type="pres">
      <dgm:prSet presAssocID="{BC50C53E-99CB-4A9A-9D95-49150C478DB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C8C7B06-D215-4BC3-9A6B-D4EE87C71B2B}" srcId="{156F2E3E-9619-45BA-84AA-FC402B1DFC53}" destId="{D0F06F21-E12C-4E89-935B-01DF87B40B89}" srcOrd="0" destOrd="0" parTransId="{62C8EDAC-1C00-474E-BDC7-F0F1275A3A48}" sibTransId="{653AEF47-5CF4-4D63-8D6F-9210A54DD0E7}"/>
    <dgm:cxn modelId="{B8895617-FA30-448D-8341-D86918946E27}" type="presOf" srcId="{BC50C53E-99CB-4A9A-9D95-49150C478DBE}" destId="{FDA4E853-453C-4CFE-BB91-02D8CAB6D19B}" srcOrd="0" destOrd="0" presId="urn:microsoft.com/office/officeart/2005/8/layout/vList2"/>
    <dgm:cxn modelId="{1CE0AA19-6F6A-48BE-89AE-0B8860DE55E1}" srcId="{156F2E3E-9619-45BA-84AA-FC402B1DFC53}" destId="{BC50C53E-99CB-4A9A-9D95-49150C478DBE}" srcOrd="1" destOrd="0" parTransId="{D7D5A109-1E99-4CE9-968A-D71848F2CC1E}" sibTransId="{24BD68B0-8FC9-40BE-B564-749C3DD7457D}"/>
    <dgm:cxn modelId="{40EBBE37-0022-4977-8A26-0BC701F5150A}" srcId="{BC50C53E-99CB-4A9A-9D95-49150C478DBE}" destId="{5F48D388-3A13-4EFB-8E47-7E29CB5D6CB4}" srcOrd="1" destOrd="0" parTransId="{1505B068-6E4C-4F78-8C23-F793569BEF26}" sibTransId="{99AFED00-D1A1-4165-AC0E-4ACC18F4765C}"/>
    <dgm:cxn modelId="{8BAD533B-99A2-4C89-A6FD-65745EFF8617}" type="presOf" srcId="{156F2E3E-9619-45BA-84AA-FC402B1DFC53}" destId="{8DB5E1C0-635A-4392-A923-D6B5D746D67F}" srcOrd="0" destOrd="0" presId="urn:microsoft.com/office/officeart/2005/8/layout/vList2"/>
    <dgm:cxn modelId="{36FC2562-E028-42C8-AED4-392C869CF4FB}" type="presOf" srcId="{9C902DAA-B8D9-48E4-987A-65C1AE991B68}" destId="{73DB2DF5-FFB3-4954-B5DC-E082C06D5D90}" srcOrd="0" destOrd="0" presId="urn:microsoft.com/office/officeart/2005/8/layout/vList2"/>
    <dgm:cxn modelId="{4177436B-D701-42C8-9B42-6E7D8A1EDD64}" srcId="{BC50C53E-99CB-4A9A-9D95-49150C478DBE}" destId="{B7BD2615-0890-4844-BA12-E7D8755E7594}" srcOrd="0" destOrd="0" parTransId="{4E177EC7-9CFA-4734-AE56-4D3BA6041EC1}" sibTransId="{1C54A46C-BE05-46DE-9BC2-D522C4644A1C}"/>
    <dgm:cxn modelId="{FAAFAE74-51BF-44DF-8789-3C221CBCF157}" type="presOf" srcId="{B7BD2615-0890-4844-BA12-E7D8755E7594}" destId="{727ACAF2-744F-46A6-9240-3E05B5474F76}" srcOrd="0" destOrd="0" presId="urn:microsoft.com/office/officeart/2005/8/layout/vList2"/>
    <dgm:cxn modelId="{23ED5D81-2E56-46DE-92DA-73DC730A26C2}" type="presOf" srcId="{D0F06F21-E12C-4E89-935B-01DF87B40B89}" destId="{4E4B75FD-8087-4D6C-9374-35BD80E1F99B}" srcOrd="0" destOrd="0" presId="urn:microsoft.com/office/officeart/2005/8/layout/vList2"/>
    <dgm:cxn modelId="{FEA39B9C-D4E4-4D71-AA71-466AEEA735B1}" type="presOf" srcId="{5F48D388-3A13-4EFB-8E47-7E29CB5D6CB4}" destId="{727ACAF2-744F-46A6-9240-3E05B5474F76}" srcOrd="0" destOrd="1" presId="urn:microsoft.com/office/officeart/2005/8/layout/vList2"/>
    <dgm:cxn modelId="{00EFEDA9-0167-4F33-9FF1-7E444196B079}" srcId="{D0F06F21-E12C-4E89-935B-01DF87B40B89}" destId="{9C902DAA-B8D9-48E4-987A-65C1AE991B68}" srcOrd="0" destOrd="0" parTransId="{0559D62F-1B2A-40AD-8508-96C4C3407A56}" sibTransId="{A5FB01D0-3E3C-4268-8E1A-6FE68FE3C664}"/>
    <dgm:cxn modelId="{4A7B36A7-F2DE-4870-AA44-6D3DD3BB6435}" type="presParOf" srcId="{8DB5E1C0-635A-4392-A923-D6B5D746D67F}" destId="{4E4B75FD-8087-4D6C-9374-35BD80E1F99B}" srcOrd="0" destOrd="0" presId="urn:microsoft.com/office/officeart/2005/8/layout/vList2"/>
    <dgm:cxn modelId="{2ABF1F03-8721-4AEF-A293-D71D9604039F}" type="presParOf" srcId="{8DB5E1C0-635A-4392-A923-D6B5D746D67F}" destId="{73DB2DF5-FFB3-4954-B5DC-E082C06D5D90}" srcOrd="1" destOrd="0" presId="urn:microsoft.com/office/officeart/2005/8/layout/vList2"/>
    <dgm:cxn modelId="{D376FF97-5684-40A3-A0CB-C584E2122BB0}" type="presParOf" srcId="{8DB5E1C0-635A-4392-A923-D6B5D746D67F}" destId="{FDA4E853-453C-4CFE-BB91-02D8CAB6D19B}" srcOrd="2" destOrd="0" presId="urn:microsoft.com/office/officeart/2005/8/layout/vList2"/>
    <dgm:cxn modelId="{D85D7184-A6D3-4CCF-8ADC-B3B7ED046C00}" type="presParOf" srcId="{8DB5E1C0-635A-4392-A923-D6B5D746D67F}" destId="{727ACAF2-744F-46A6-9240-3E05B5474F7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3F12106-1EC8-4A86-A44A-76BC14D7BB8B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90578EC-ED73-4967-BA41-86B83C323C85}">
      <dgm:prSet/>
      <dgm:spPr/>
      <dgm:t>
        <a:bodyPr/>
        <a:lstStyle/>
        <a:p>
          <a:r>
            <a:rPr lang="en-IN" b="1"/>
            <a:t>Input Data:</a:t>
          </a:r>
          <a:endParaRPr lang="en-US"/>
        </a:p>
      </dgm:t>
    </dgm:pt>
    <dgm:pt modelId="{1BC58948-91F0-47CB-B3EE-1BE7F7101E8B}" type="parTrans" cxnId="{9F243CD0-BB49-40E5-9119-DFF278BCB8F2}">
      <dgm:prSet/>
      <dgm:spPr/>
      <dgm:t>
        <a:bodyPr/>
        <a:lstStyle/>
        <a:p>
          <a:endParaRPr lang="en-US"/>
        </a:p>
      </dgm:t>
    </dgm:pt>
    <dgm:pt modelId="{3ABEED88-D9C0-4142-95AC-F53DF324B826}" type="sibTrans" cxnId="{9F243CD0-BB49-40E5-9119-DFF278BCB8F2}">
      <dgm:prSet/>
      <dgm:spPr/>
      <dgm:t>
        <a:bodyPr/>
        <a:lstStyle/>
        <a:p>
          <a:endParaRPr lang="en-US"/>
        </a:p>
      </dgm:t>
    </dgm:pt>
    <dgm:pt modelId="{D5B5AF24-5BBD-4471-9D5A-52E9CC2E3B08}">
      <dgm:prSet/>
      <dgm:spPr/>
      <dgm:t>
        <a:bodyPr/>
        <a:lstStyle/>
        <a:p>
          <a:r>
            <a:rPr lang="en-IN" b="1"/>
            <a:t>Drone Images &amp; Videos</a:t>
          </a:r>
          <a:r>
            <a:rPr lang="en-IN"/>
            <a:t> – RGB &amp; thermal imagery.</a:t>
          </a:r>
          <a:endParaRPr lang="en-US"/>
        </a:p>
      </dgm:t>
    </dgm:pt>
    <dgm:pt modelId="{A24745F9-0B89-489A-817D-38F85CE6E117}" type="parTrans" cxnId="{03E204D9-56CD-4AF3-BB20-E0CD51D7E9F7}">
      <dgm:prSet/>
      <dgm:spPr/>
      <dgm:t>
        <a:bodyPr/>
        <a:lstStyle/>
        <a:p>
          <a:endParaRPr lang="en-US"/>
        </a:p>
      </dgm:t>
    </dgm:pt>
    <dgm:pt modelId="{5CD23FC1-526C-4500-BA6C-7F083C49809C}" type="sibTrans" cxnId="{03E204D9-56CD-4AF3-BB20-E0CD51D7E9F7}">
      <dgm:prSet/>
      <dgm:spPr/>
      <dgm:t>
        <a:bodyPr/>
        <a:lstStyle/>
        <a:p>
          <a:endParaRPr lang="en-US"/>
        </a:p>
      </dgm:t>
    </dgm:pt>
    <dgm:pt modelId="{A23C6CFE-5336-4DD2-B844-955D21C3DEEF}">
      <dgm:prSet/>
      <dgm:spPr/>
      <dgm:t>
        <a:bodyPr/>
        <a:lstStyle/>
        <a:p>
          <a:r>
            <a:rPr lang="en-IN" b="1"/>
            <a:t>Weather Data</a:t>
          </a:r>
          <a:r>
            <a:rPr lang="en-IN"/>
            <a:t> – Temperature, humidity, wind speed (from ERA5 or sensors).</a:t>
          </a:r>
          <a:endParaRPr lang="en-US"/>
        </a:p>
      </dgm:t>
    </dgm:pt>
    <dgm:pt modelId="{2A226F80-83B4-49B6-96F5-5B1C77DA5CEE}" type="parTrans" cxnId="{C8811C0F-89E0-4F32-816A-868D840169D4}">
      <dgm:prSet/>
      <dgm:spPr/>
      <dgm:t>
        <a:bodyPr/>
        <a:lstStyle/>
        <a:p>
          <a:endParaRPr lang="en-US"/>
        </a:p>
      </dgm:t>
    </dgm:pt>
    <dgm:pt modelId="{F42E5840-A688-4B91-BFF7-09CF753440D0}" type="sibTrans" cxnId="{C8811C0F-89E0-4F32-816A-868D840169D4}">
      <dgm:prSet/>
      <dgm:spPr/>
      <dgm:t>
        <a:bodyPr/>
        <a:lstStyle/>
        <a:p>
          <a:endParaRPr lang="en-US"/>
        </a:p>
      </dgm:t>
    </dgm:pt>
    <dgm:pt modelId="{4ECE254C-39AF-4EAA-9724-4BF9BEE77F5F}">
      <dgm:prSet/>
      <dgm:spPr/>
      <dgm:t>
        <a:bodyPr/>
        <a:lstStyle/>
        <a:p>
          <a:r>
            <a:rPr lang="en-IN" b="1"/>
            <a:t>Terrain Data</a:t>
          </a:r>
          <a:r>
            <a:rPr lang="en-IN"/>
            <a:t> – Elevation, vegetation density (from LANDFIRE or drone LiDAR).</a:t>
          </a:r>
          <a:endParaRPr lang="en-US"/>
        </a:p>
      </dgm:t>
    </dgm:pt>
    <dgm:pt modelId="{83F9FAD9-8A11-4829-9796-5220F0559510}" type="parTrans" cxnId="{0E139C5A-649F-4B13-8DFE-2EAE5B74572A}">
      <dgm:prSet/>
      <dgm:spPr/>
      <dgm:t>
        <a:bodyPr/>
        <a:lstStyle/>
        <a:p>
          <a:endParaRPr lang="en-US"/>
        </a:p>
      </dgm:t>
    </dgm:pt>
    <dgm:pt modelId="{07C201B5-F3FC-4ED1-BEF4-8D0A8AF8E897}" type="sibTrans" cxnId="{0E139C5A-649F-4B13-8DFE-2EAE5B74572A}">
      <dgm:prSet/>
      <dgm:spPr/>
      <dgm:t>
        <a:bodyPr/>
        <a:lstStyle/>
        <a:p>
          <a:endParaRPr lang="en-US"/>
        </a:p>
      </dgm:t>
    </dgm:pt>
    <dgm:pt modelId="{5AA44800-EFF5-4E46-8E09-5C3E03640589}">
      <dgm:prSet/>
      <dgm:spPr/>
      <dgm:t>
        <a:bodyPr/>
        <a:lstStyle/>
        <a:p>
          <a:r>
            <a:rPr lang="en-IN" b="1"/>
            <a:t>Model Components:</a:t>
          </a:r>
          <a:endParaRPr lang="en-US"/>
        </a:p>
      </dgm:t>
    </dgm:pt>
    <dgm:pt modelId="{84CB4E3F-E06D-4DC3-B823-FD8C3CFFB32B}" type="parTrans" cxnId="{B95B1BF3-9F45-4272-9D5E-6C7ACD99B5AF}">
      <dgm:prSet/>
      <dgm:spPr/>
      <dgm:t>
        <a:bodyPr/>
        <a:lstStyle/>
        <a:p>
          <a:endParaRPr lang="en-US"/>
        </a:p>
      </dgm:t>
    </dgm:pt>
    <dgm:pt modelId="{D01FD289-2672-4B0B-B793-A332AFBC3F59}" type="sibTrans" cxnId="{B95B1BF3-9F45-4272-9D5E-6C7ACD99B5AF}">
      <dgm:prSet/>
      <dgm:spPr/>
      <dgm:t>
        <a:bodyPr/>
        <a:lstStyle/>
        <a:p>
          <a:endParaRPr lang="en-US"/>
        </a:p>
      </dgm:t>
    </dgm:pt>
    <dgm:pt modelId="{0BA5F56C-AB31-43BC-830F-78614404CF19}">
      <dgm:prSet/>
      <dgm:spPr/>
      <dgm:t>
        <a:bodyPr/>
        <a:lstStyle/>
        <a:p>
          <a:r>
            <a:rPr lang="en-IN" b="1"/>
            <a:t>Image Encoder:</a:t>
          </a:r>
          <a:r>
            <a:rPr lang="en-IN"/>
            <a:t> Vision Transformer (ViT) or MobileNetV3 for drone images.</a:t>
          </a:r>
          <a:endParaRPr lang="en-US"/>
        </a:p>
      </dgm:t>
    </dgm:pt>
    <dgm:pt modelId="{9CCC74BF-44DE-4220-8F8F-1A168F9ED263}" type="parTrans" cxnId="{EA48C301-3685-4F05-B60D-15C01EAE5714}">
      <dgm:prSet/>
      <dgm:spPr/>
      <dgm:t>
        <a:bodyPr/>
        <a:lstStyle/>
        <a:p>
          <a:endParaRPr lang="en-US"/>
        </a:p>
      </dgm:t>
    </dgm:pt>
    <dgm:pt modelId="{42FF1EB6-D251-4AF7-BAD0-E7210CDBBFEA}" type="sibTrans" cxnId="{EA48C301-3685-4F05-B60D-15C01EAE5714}">
      <dgm:prSet/>
      <dgm:spPr/>
      <dgm:t>
        <a:bodyPr/>
        <a:lstStyle/>
        <a:p>
          <a:endParaRPr lang="en-US"/>
        </a:p>
      </dgm:t>
    </dgm:pt>
    <dgm:pt modelId="{F5322396-896C-4502-9802-998CB11449A1}">
      <dgm:prSet/>
      <dgm:spPr/>
      <dgm:t>
        <a:bodyPr/>
        <a:lstStyle/>
        <a:p>
          <a:r>
            <a:rPr lang="en-IN" b="1"/>
            <a:t>Video Processing:</a:t>
          </a:r>
          <a:r>
            <a:rPr lang="en-IN"/>
            <a:t> 3D CNN or ConvLSTM for analyzing temporal features.</a:t>
          </a:r>
          <a:endParaRPr lang="en-US"/>
        </a:p>
      </dgm:t>
    </dgm:pt>
    <dgm:pt modelId="{EF38454C-4092-417C-AE89-38BCCF12D7C8}" type="parTrans" cxnId="{8FD33670-3F29-4F0A-8DFD-C1B7F390F406}">
      <dgm:prSet/>
      <dgm:spPr/>
      <dgm:t>
        <a:bodyPr/>
        <a:lstStyle/>
        <a:p>
          <a:endParaRPr lang="en-US"/>
        </a:p>
      </dgm:t>
    </dgm:pt>
    <dgm:pt modelId="{3AC84FBC-57F5-4589-AB61-2B4630CDF309}" type="sibTrans" cxnId="{8FD33670-3F29-4F0A-8DFD-C1B7F390F406}">
      <dgm:prSet/>
      <dgm:spPr/>
      <dgm:t>
        <a:bodyPr/>
        <a:lstStyle/>
        <a:p>
          <a:endParaRPr lang="en-US"/>
        </a:p>
      </dgm:t>
    </dgm:pt>
    <dgm:pt modelId="{A4A85BE2-D4D9-465D-B038-0E1860FA8C3E}">
      <dgm:prSet/>
      <dgm:spPr/>
      <dgm:t>
        <a:bodyPr/>
        <a:lstStyle/>
        <a:p>
          <a:r>
            <a:rPr lang="en-IN" b="1"/>
            <a:t>Weather/Terrain Encoder:</a:t>
          </a:r>
          <a:r>
            <a:rPr lang="en-IN"/>
            <a:t> Transformer or MLP for structured data.</a:t>
          </a:r>
          <a:endParaRPr lang="en-US"/>
        </a:p>
      </dgm:t>
    </dgm:pt>
    <dgm:pt modelId="{06553865-C67E-4800-9D66-D6EB955B9C14}" type="parTrans" cxnId="{6CD8483A-3A6B-4E3C-B76E-832FB015AB05}">
      <dgm:prSet/>
      <dgm:spPr/>
      <dgm:t>
        <a:bodyPr/>
        <a:lstStyle/>
        <a:p>
          <a:endParaRPr lang="en-US"/>
        </a:p>
      </dgm:t>
    </dgm:pt>
    <dgm:pt modelId="{D51CBD99-68F7-4135-BBDE-16E56BF753B8}" type="sibTrans" cxnId="{6CD8483A-3A6B-4E3C-B76E-832FB015AB05}">
      <dgm:prSet/>
      <dgm:spPr/>
      <dgm:t>
        <a:bodyPr/>
        <a:lstStyle/>
        <a:p>
          <a:endParaRPr lang="en-US"/>
        </a:p>
      </dgm:t>
    </dgm:pt>
    <dgm:pt modelId="{66333F52-6E1E-4AF6-A361-CFF8ECE98633}">
      <dgm:prSet/>
      <dgm:spPr/>
      <dgm:t>
        <a:bodyPr/>
        <a:lstStyle/>
        <a:p>
          <a:r>
            <a:rPr lang="en-IN" b="1"/>
            <a:t>Cross-Modal Fusion:</a:t>
          </a:r>
          <a:r>
            <a:rPr lang="en-IN"/>
            <a:t> Transformer-based attention mechanism to combine image, video, and tabular data.</a:t>
          </a:r>
          <a:endParaRPr lang="en-US"/>
        </a:p>
      </dgm:t>
    </dgm:pt>
    <dgm:pt modelId="{BF0507A1-1151-4688-81C3-9A98F639D3A0}" type="parTrans" cxnId="{75690D51-691D-4B2E-9EDF-09E39622C8E0}">
      <dgm:prSet/>
      <dgm:spPr/>
      <dgm:t>
        <a:bodyPr/>
        <a:lstStyle/>
        <a:p>
          <a:endParaRPr lang="en-US"/>
        </a:p>
      </dgm:t>
    </dgm:pt>
    <dgm:pt modelId="{968004E1-9FC2-4356-B9ED-C7F058D45072}" type="sibTrans" cxnId="{75690D51-691D-4B2E-9EDF-09E39622C8E0}">
      <dgm:prSet/>
      <dgm:spPr/>
      <dgm:t>
        <a:bodyPr/>
        <a:lstStyle/>
        <a:p>
          <a:endParaRPr lang="en-US"/>
        </a:p>
      </dgm:t>
    </dgm:pt>
    <dgm:pt modelId="{7088D170-9679-4944-B559-AAF84DAD49A6}">
      <dgm:prSet/>
      <dgm:spPr/>
      <dgm:t>
        <a:bodyPr/>
        <a:lstStyle/>
        <a:p>
          <a:r>
            <a:rPr lang="en-IN" b="1"/>
            <a:t>Output:</a:t>
          </a:r>
          <a:r>
            <a:rPr lang="en-IN"/>
            <a:t> Fire/Smoke probability with explainability.</a:t>
          </a:r>
          <a:endParaRPr lang="en-US"/>
        </a:p>
      </dgm:t>
    </dgm:pt>
    <dgm:pt modelId="{5FED3B68-1414-41EF-9A1F-781B033BC8B3}" type="parTrans" cxnId="{942685BA-95F6-40AF-96D4-9512BD2C2263}">
      <dgm:prSet/>
      <dgm:spPr/>
      <dgm:t>
        <a:bodyPr/>
        <a:lstStyle/>
        <a:p>
          <a:endParaRPr lang="en-US"/>
        </a:p>
      </dgm:t>
    </dgm:pt>
    <dgm:pt modelId="{7B13FBC7-6148-40EC-985D-7EDD4184E797}" type="sibTrans" cxnId="{942685BA-95F6-40AF-96D4-9512BD2C2263}">
      <dgm:prSet/>
      <dgm:spPr/>
      <dgm:t>
        <a:bodyPr/>
        <a:lstStyle/>
        <a:p>
          <a:endParaRPr lang="en-US"/>
        </a:p>
      </dgm:t>
    </dgm:pt>
    <dgm:pt modelId="{67A9FECD-AB8F-4FAF-8E48-60DEF26C370F}" type="pres">
      <dgm:prSet presAssocID="{13F12106-1EC8-4A86-A44A-76BC14D7BB8B}" presName="Name0" presStyleCnt="0">
        <dgm:presLayoutVars>
          <dgm:dir/>
          <dgm:animLvl val="lvl"/>
          <dgm:resizeHandles val="exact"/>
        </dgm:presLayoutVars>
      </dgm:prSet>
      <dgm:spPr/>
    </dgm:pt>
    <dgm:pt modelId="{4095D66F-C6EE-49B6-9742-FFD624EE6A4F}" type="pres">
      <dgm:prSet presAssocID="{F90578EC-ED73-4967-BA41-86B83C323C85}" presName="composite" presStyleCnt="0"/>
      <dgm:spPr/>
    </dgm:pt>
    <dgm:pt modelId="{FE49EF6B-CB8C-48B8-8B94-B44EACA58825}" type="pres">
      <dgm:prSet presAssocID="{F90578EC-ED73-4967-BA41-86B83C323C8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0F3434E-BAEF-4234-A7B5-D425086A3EDE}" type="pres">
      <dgm:prSet presAssocID="{F90578EC-ED73-4967-BA41-86B83C323C85}" presName="desTx" presStyleLbl="alignAccFollowNode1" presStyleIdx="0" presStyleCnt="2">
        <dgm:presLayoutVars>
          <dgm:bulletEnabled val="1"/>
        </dgm:presLayoutVars>
      </dgm:prSet>
      <dgm:spPr/>
    </dgm:pt>
    <dgm:pt modelId="{820B404C-0B1E-4F5D-8776-5AD9E1EC1270}" type="pres">
      <dgm:prSet presAssocID="{3ABEED88-D9C0-4142-95AC-F53DF324B826}" presName="space" presStyleCnt="0"/>
      <dgm:spPr/>
    </dgm:pt>
    <dgm:pt modelId="{E5D47065-DF4B-44DA-89BA-603E3692729F}" type="pres">
      <dgm:prSet presAssocID="{5AA44800-EFF5-4E46-8E09-5C3E03640589}" presName="composite" presStyleCnt="0"/>
      <dgm:spPr/>
    </dgm:pt>
    <dgm:pt modelId="{DC92852A-5077-4366-9BB7-691BE68B4338}" type="pres">
      <dgm:prSet presAssocID="{5AA44800-EFF5-4E46-8E09-5C3E0364058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C411B64-D413-45C8-8CAA-48C0D6A4CDFF}" type="pres">
      <dgm:prSet presAssocID="{5AA44800-EFF5-4E46-8E09-5C3E0364058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A48C301-3685-4F05-B60D-15C01EAE5714}" srcId="{5AA44800-EFF5-4E46-8E09-5C3E03640589}" destId="{0BA5F56C-AB31-43BC-830F-78614404CF19}" srcOrd="0" destOrd="0" parTransId="{9CCC74BF-44DE-4220-8F8F-1A168F9ED263}" sibTransId="{42FF1EB6-D251-4AF7-BAD0-E7210CDBBFEA}"/>
    <dgm:cxn modelId="{C8811C0F-89E0-4F32-816A-868D840169D4}" srcId="{F90578EC-ED73-4967-BA41-86B83C323C85}" destId="{A23C6CFE-5336-4DD2-B844-955D21C3DEEF}" srcOrd="1" destOrd="0" parTransId="{2A226F80-83B4-49B6-96F5-5B1C77DA5CEE}" sibTransId="{F42E5840-A688-4B91-BFF7-09CF753440D0}"/>
    <dgm:cxn modelId="{6CD8483A-3A6B-4E3C-B76E-832FB015AB05}" srcId="{5AA44800-EFF5-4E46-8E09-5C3E03640589}" destId="{A4A85BE2-D4D9-465D-B038-0E1860FA8C3E}" srcOrd="2" destOrd="0" parTransId="{06553865-C67E-4800-9D66-D6EB955B9C14}" sibTransId="{D51CBD99-68F7-4135-BBDE-16E56BF753B8}"/>
    <dgm:cxn modelId="{BEFB305E-B278-4DA7-BE70-B399082DD3B2}" type="presOf" srcId="{A23C6CFE-5336-4DD2-B844-955D21C3DEEF}" destId="{70F3434E-BAEF-4234-A7B5-D425086A3EDE}" srcOrd="0" destOrd="1" presId="urn:microsoft.com/office/officeart/2005/8/layout/hList1"/>
    <dgm:cxn modelId="{009D2344-EB2D-401D-902F-CA4942A1822A}" type="presOf" srcId="{F5322396-896C-4502-9802-998CB11449A1}" destId="{CC411B64-D413-45C8-8CAA-48C0D6A4CDFF}" srcOrd="0" destOrd="1" presId="urn:microsoft.com/office/officeart/2005/8/layout/hList1"/>
    <dgm:cxn modelId="{C6B8C364-EC02-4549-8AEE-BF654F27490D}" type="presOf" srcId="{13F12106-1EC8-4A86-A44A-76BC14D7BB8B}" destId="{67A9FECD-AB8F-4FAF-8E48-60DEF26C370F}" srcOrd="0" destOrd="0" presId="urn:microsoft.com/office/officeart/2005/8/layout/hList1"/>
    <dgm:cxn modelId="{86E75C46-7428-443B-95BF-DD68AD3E3602}" type="presOf" srcId="{F90578EC-ED73-4967-BA41-86B83C323C85}" destId="{FE49EF6B-CB8C-48B8-8B94-B44EACA58825}" srcOrd="0" destOrd="0" presId="urn:microsoft.com/office/officeart/2005/8/layout/hList1"/>
    <dgm:cxn modelId="{052CFB6D-0B5E-43EF-87A7-ADB96A0993C4}" type="presOf" srcId="{A4A85BE2-D4D9-465D-B038-0E1860FA8C3E}" destId="{CC411B64-D413-45C8-8CAA-48C0D6A4CDFF}" srcOrd="0" destOrd="2" presId="urn:microsoft.com/office/officeart/2005/8/layout/hList1"/>
    <dgm:cxn modelId="{8FD33670-3F29-4F0A-8DFD-C1B7F390F406}" srcId="{5AA44800-EFF5-4E46-8E09-5C3E03640589}" destId="{F5322396-896C-4502-9802-998CB11449A1}" srcOrd="1" destOrd="0" parTransId="{EF38454C-4092-417C-AE89-38BCCF12D7C8}" sibTransId="{3AC84FBC-57F5-4589-AB61-2B4630CDF309}"/>
    <dgm:cxn modelId="{58D0ED70-CDB6-44E5-B485-1E5C4713DC42}" type="presOf" srcId="{D5B5AF24-5BBD-4471-9D5A-52E9CC2E3B08}" destId="{70F3434E-BAEF-4234-A7B5-D425086A3EDE}" srcOrd="0" destOrd="0" presId="urn:microsoft.com/office/officeart/2005/8/layout/hList1"/>
    <dgm:cxn modelId="{75690D51-691D-4B2E-9EDF-09E39622C8E0}" srcId="{5AA44800-EFF5-4E46-8E09-5C3E03640589}" destId="{66333F52-6E1E-4AF6-A361-CFF8ECE98633}" srcOrd="3" destOrd="0" parTransId="{BF0507A1-1151-4688-81C3-9A98F639D3A0}" sibTransId="{968004E1-9FC2-4356-B9ED-C7F058D45072}"/>
    <dgm:cxn modelId="{0E139C5A-649F-4B13-8DFE-2EAE5B74572A}" srcId="{F90578EC-ED73-4967-BA41-86B83C323C85}" destId="{4ECE254C-39AF-4EAA-9724-4BF9BEE77F5F}" srcOrd="2" destOrd="0" parTransId="{83F9FAD9-8A11-4829-9796-5220F0559510}" sibTransId="{07C201B5-F3FC-4ED1-BEF4-8D0A8AF8E897}"/>
    <dgm:cxn modelId="{C4F7CEB3-5680-451C-8AB7-DDF1989F1175}" type="presOf" srcId="{5AA44800-EFF5-4E46-8E09-5C3E03640589}" destId="{DC92852A-5077-4366-9BB7-691BE68B4338}" srcOrd="0" destOrd="0" presId="urn:microsoft.com/office/officeart/2005/8/layout/hList1"/>
    <dgm:cxn modelId="{942685BA-95F6-40AF-96D4-9512BD2C2263}" srcId="{5AA44800-EFF5-4E46-8E09-5C3E03640589}" destId="{7088D170-9679-4944-B559-AAF84DAD49A6}" srcOrd="4" destOrd="0" parTransId="{5FED3B68-1414-41EF-9A1F-781B033BC8B3}" sibTransId="{7B13FBC7-6148-40EC-985D-7EDD4184E797}"/>
    <dgm:cxn modelId="{CC2571C8-CB17-4E88-A687-590ECA0C4D87}" type="presOf" srcId="{0BA5F56C-AB31-43BC-830F-78614404CF19}" destId="{CC411B64-D413-45C8-8CAA-48C0D6A4CDFF}" srcOrd="0" destOrd="0" presId="urn:microsoft.com/office/officeart/2005/8/layout/hList1"/>
    <dgm:cxn modelId="{9F243CD0-BB49-40E5-9119-DFF278BCB8F2}" srcId="{13F12106-1EC8-4A86-A44A-76BC14D7BB8B}" destId="{F90578EC-ED73-4967-BA41-86B83C323C85}" srcOrd="0" destOrd="0" parTransId="{1BC58948-91F0-47CB-B3EE-1BE7F7101E8B}" sibTransId="{3ABEED88-D9C0-4142-95AC-F53DF324B826}"/>
    <dgm:cxn modelId="{03E204D9-56CD-4AF3-BB20-E0CD51D7E9F7}" srcId="{F90578EC-ED73-4967-BA41-86B83C323C85}" destId="{D5B5AF24-5BBD-4471-9D5A-52E9CC2E3B08}" srcOrd="0" destOrd="0" parTransId="{A24745F9-0B89-489A-817D-38F85CE6E117}" sibTransId="{5CD23FC1-526C-4500-BA6C-7F083C49809C}"/>
    <dgm:cxn modelId="{4C0EAEE0-E202-4CF6-AA5A-7F6D20D5C383}" type="presOf" srcId="{4ECE254C-39AF-4EAA-9724-4BF9BEE77F5F}" destId="{70F3434E-BAEF-4234-A7B5-D425086A3EDE}" srcOrd="0" destOrd="2" presId="urn:microsoft.com/office/officeart/2005/8/layout/hList1"/>
    <dgm:cxn modelId="{478105E7-5A70-4B64-8617-0221F7D72E6D}" type="presOf" srcId="{66333F52-6E1E-4AF6-A361-CFF8ECE98633}" destId="{CC411B64-D413-45C8-8CAA-48C0D6A4CDFF}" srcOrd="0" destOrd="3" presId="urn:microsoft.com/office/officeart/2005/8/layout/hList1"/>
    <dgm:cxn modelId="{B95B1BF3-9F45-4272-9D5E-6C7ACD99B5AF}" srcId="{13F12106-1EC8-4A86-A44A-76BC14D7BB8B}" destId="{5AA44800-EFF5-4E46-8E09-5C3E03640589}" srcOrd="1" destOrd="0" parTransId="{84CB4E3F-E06D-4DC3-B823-FD8C3CFFB32B}" sibTransId="{D01FD289-2672-4B0B-B793-A332AFBC3F59}"/>
    <dgm:cxn modelId="{751BE4FD-0F12-43BC-AD33-4A11DB422115}" type="presOf" srcId="{7088D170-9679-4944-B559-AAF84DAD49A6}" destId="{CC411B64-D413-45C8-8CAA-48C0D6A4CDFF}" srcOrd="0" destOrd="4" presId="urn:microsoft.com/office/officeart/2005/8/layout/hList1"/>
    <dgm:cxn modelId="{4B66A2EF-F6D7-40C6-B2A7-00C4C079C1E9}" type="presParOf" srcId="{67A9FECD-AB8F-4FAF-8E48-60DEF26C370F}" destId="{4095D66F-C6EE-49B6-9742-FFD624EE6A4F}" srcOrd="0" destOrd="0" presId="urn:microsoft.com/office/officeart/2005/8/layout/hList1"/>
    <dgm:cxn modelId="{390C8838-E150-49B7-8267-FB4AB77AC23A}" type="presParOf" srcId="{4095D66F-C6EE-49B6-9742-FFD624EE6A4F}" destId="{FE49EF6B-CB8C-48B8-8B94-B44EACA58825}" srcOrd="0" destOrd="0" presId="urn:microsoft.com/office/officeart/2005/8/layout/hList1"/>
    <dgm:cxn modelId="{93ADC132-AD76-41F2-900D-9EB6C013C8F4}" type="presParOf" srcId="{4095D66F-C6EE-49B6-9742-FFD624EE6A4F}" destId="{70F3434E-BAEF-4234-A7B5-D425086A3EDE}" srcOrd="1" destOrd="0" presId="urn:microsoft.com/office/officeart/2005/8/layout/hList1"/>
    <dgm:cxn modelId="{DE7F1CFD-E116-4FFA-A12D-28851F8888F9}" type="presParOf" srcId="{67A9FECD-AB8F-4FAF-8E48-60DEF26C370F}" destId="{820B404C-0B1E-4F5D-8776-5AD9E1EC1270}" srcOrd="1" destOrd="0" presId="urn:microsoft.com/office/officeart/2005/8/layout/hList1"/>
    <dgm:cxn modelId="{0D89D5BC-A76A-42DA-B772-0011DED44940}" type="presParOf" srcId="{67A9FECD-AB8F-4FAF-8E48-60DEF26C370F}" destId="{E5D47065-DF4B-44DA-89BA-603E3692729F}" srcOrd="2" destOrd="0" presId="urn:microsoft.com/office/officeart/2005/8/layout/hList1"/>
    <dgm:cxn modelId="{A4EBD390-414C-4319-B86F-564D1143A2B4}" type="presParOf" srcId="{E5D47065-DF4B-44DA-89BA-603E3692729F}" destId="{DC92852A-5077-4366-9BB7-691BE68B4338}" srcOrd="0" destOrd="0" presId="urn:microsoft.com/office/officeart/2005/8/layout/hList1"/>
    <dgm:cxn modelId="{99DCC047-9AEC-4072-8C36-5C529C9435A2}" type="presParOf" srcId="{E5D47065-DF4B-44DA-89BA-603E3692729F}" destId="{CC411B64-D413-45C8-8CAA-48C0D6A4CDF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C5AF1-7568-4F86-8B86-620B3EAAFBF7}">
      <dsp:nvSpPr>
        <dsp:cNvPr id="0" name=""/>
        <dsp:cNvSpPr/>
      </dsp:nvSpPr>
      <dsp:spPr>
        <a:xfrm>
          <a:off x="2473497" y="532139"/>
          <a:ext cx="4121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1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68511" y="575645"/>
        <a:ext cx="22138" cy="4427"/>
      </dsp:txXfrm>
    </dsp:sp>
    <dsp:sp modelId="{6E919337-C417-4170-A35D-29278A2310FF}">
      <dsp:nvSpPr>
        <dsp:cNvPr id="0" name=""/>
        <dsp:cNvSpPr/>
      </dsp:nvSpPr>
      <dsp:spPr>
        <a:xfrm>
          <a:off x="550225" y="337"/>
          <a:ext cx="1925071" cy="11550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330" tIns="99016" rIns="94330" bIns="9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a) Statement of Problem/Challenges (Research Question)</a:t>
          </a:r>
        </a:p>
      </dsp:txBody>
      <dsp:txXfrm>
        <a:off x="550225" y="337"/>
        <a:ext cx="1925071" cy="1155043"/>
      </dsp:txXfrm>
    </dsp:sp>
    <dsp:sp modelId="{204E495A-234B-4753-AC7B-05D621D7D4D5}">
      <dsp:nvSpPr>
        <dsp:cNvPr id="0" name=""/>
        <dsp:cNvSpPr/>
      </dsp:nvSpPr>
      <dsp:spPr>
        <a:xfrm>
          <a:off x="1512761" y="1153580"/>
          <a:ext cx="2367838" cy="412166"/>
        </a:xfrm>
        <a:custGeom>
          <a:avLst/>
          <a:gdLst/>
          <a:ahLst/>
          <a:cxnLst/>
          <a:rect l="0" t="0" r="0" b="0"/>
          <a:pathLst>
            <a:path>
              <a:moveTo>
                <a:pt x="2367838" y="0"/>
              </a:moveTo>
              <a:lnTo>
                <a:pt x="2367838" y="223183"/>
              </a:lnTo>
              <a:lnTo>
                <a:pt x="0" y="223183"/>
              </a:lnTo>
              <a:lnTo>
                <a:pt x="0" y="41216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6458" y="1357450"/>
        <a:ext cx="120443" cy="4427"/>
      </dsp:txXfrm>
    </dsp:sp>
    <dsp:sp modelId="{78B06743-19EF-49A9-A39D-3F7A0EB90117}">
      <dsp:nvSpPr>
        <dsp:cNvPr id="0" name=""/>
        <dsp:cNvSpPr/>
      </dsp:nvSpPr>
      <dsp:spPr>
        <a:xfrm>
          <a:off x="2918063" y="337"/>
          <a:ext cx="1925071" cy="115504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330" tIns="99016" rIns="94330" bIns="9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Problem: Early detection of fire and smoke using satellite imagery, weather, and terrain data.</a:t>
          </a:r>
        </a:p>
      </dsp:txBody>
      <dsp:txXfrm>
        <a:off x="2918063" y="337"/>
        <a:ext cx="1925071" cy="1155043"/>
      </dsp:txXfrm>
    </dsp:sp>
    <dsp:sp modelId="{C31E6D44-70B2-4D6E-B658-93261FBD016F}">
      <dsp:nvSpPr>
        <dsp:cNvPr id="0" name=""/>
        <dsp:cNvSpPr/>
      </dsp:nvSpPr>
      <dsp:spPr>
        <a:xfrm>
          <a:off x="2473497" y="2129949"/>
          <a:ext cx="4121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1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68511" y="2173455"/>
        <a:ext cx="22138" cy="4427"/>
      </dsp:txXfrm>
    </dsp:sp>
    <dsp:sp modelId="{D141BCA5-94CA-4026-93F7-A195E550693C}">
      <dsp:nvSpPr>
        <dsp:cNvPr id="0" name=""/>
        <dsp:cNvSpPr/>
      </dsp:nvSpPr>
      <dsp:spPr>
        <a:xfrm>
          <a:off x="550225" y="1598147"/>
          <a:ext cx="1925071" cy="115504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330" tIns="99016" rIns="94330" bIns="9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Challenges: Data alignment, class imbalance, and model interpretability.</a:t>
          </a:r>
        </a:p>
      </dsp:txBody>
      <dsp:txXfrm>
        <a:off x="550225" y="1598147"/>
        <a:ext cx="1925071" cy="1155043"/>
      </dsp:txXfrm>
    </dsp:sp>
    <dsp:sp modelId="{34A9F7C3-72A9-473A-AEA0-F8292D608A82}">
      <dsp:nvSpPr>
        <dsp:cNvPr id="0" name=""/>
        <dsp:cNvSpPr/>
      </dsp:nvSpPr>
      <dsp:spPr>
        <a:xfrm>
          <a:off x="1512761" y="2751390"/>
          <a:ext cx="2367838" cy="412166"/>
        </a:xfrm>
        <a:custGeom>
          <a:avLst/>
          <a:gdLst/>
          <a:ahLst/>
          <a:cxnLst/>
          <a:rect l="0" t="0" r="0" b="0"/>
          <a:pathLst>
            <a:path>
              <a:moveTo>
                <a:pt x="2367838" y="0"/>
              </a:moveTo>
              <a:lnTo>
                <a:pt x="2367838" y="223183"/>
              </a:lnTo>
              <a:lnTo>
                <a:pt x="0" y="223183"/>
              </a:lnTo>
              <a:lnTo>
                <a:pt x="0" y="4121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36458" y="2955259"/>
        <a:ext cx="120443" cy="4427"/>
      </dsp:txXfrm>
    </dsp:sp>
    <dsp:sp modelId="{599788CE-5689-4419-9000-37CAE5F19724}">
      <dsp:nvSpPr>
        <dsp:cNvPr id="0" name=""/>
        <dsp:cNvSpPr/>
      </dsp:nvSpPr>
      <dsp:spPr>
        <a:xfrm>
          <a:off x="2918063" y="1598147"/>
          <a:ext cx="1925071" cy="115504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330" tIns="99016" rIns="94330" bIns="9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b) Background, Context, and Significance of Study</a:t>
          </a:r>
        </a:p>
      </dsp:txBody>
      <dsp:txXfrm>
        <a:off x="2918063" y="1598147"/>
        <a:ext cx="1925071" cy="1155043"/>
      </dsp:txXfrm>
    </dsp:sp>
    <dsp:sp modelId="{3FB63443-FBAB-4C7F-8847-10B522BEEAFB}">
      <dsp:nvSpPr>
        <dsp:cNvPr id="0" name=""/>
        <dsp:cNvSpPr/>
      </dsp:nvSpPr>
      <dsp:spPr>
        <a:xfrm>
          <a:off x="2473497" y="3727758"/>
          <a:ext cx="4121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1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68511" y="3771264"/>
        <a:ext cx="22138" cy="4427"/>
      </dsp:txXfrm>
    </dsp:sp>
    <dsp:sp modelId="{1A4ECB54-C4AD-4E14-9BB7-D9DCF2F3A740}">
      <dsp:nvSpPr>
        <dsp:cNvPr id="0" name=""/>
        <dsp:cNvSpPr/>
      </dsp:nvSpPr>
      <dsp:spPr>
        <a:xfrm>
          <a:off x="550225" y="3195957"/>
          <a:ext cx="1925071" cy="115504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330" tIns="99016" rIns="94330" bIns="9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Importance of early fire detection to prevent large-scale damage.</a:t>
          </a:r>
        </a:p>
      </dsp:txBody>
      <dsp:txXfrm>
        <a:off x="550225" y="3195957"/>
        <a:ext cx="1925071" cy="1155043"/>
      </dsp:txXfrm>
    </dsp:sp>
    <dsp:sp modelId="{E9FAEB2E-96F1-4FF3-A1CE-778A780EE3CC}">
      <dsp:nvSpPr>
        <dsp:cNvPr id="0" name=""/>
        <dsp:cNvSpPr/>
      </dsp:nvSpPr>
      <dsp:spPr>
        <a:xfrm>
          <a:off x="2918063" y="3195957"/>
          <a:ext cx="1925071" cy="115504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330" tIns="99016" rIns="94330" bIns="9901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 of advanced technologies like CNN-Transformer fusion for accurate detection</a:t>
          </a:r>
        </a:p>
      </dsp:txBody>
      <dsp:txXfrm>
        <a:off x="2918063" y="3195957"/>
        <a:ext cx="1925071" cy="11550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7A1754-2CEA-4665-8523-F93192367654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AEFFB-55AE-431C-BD06-56EB41561E54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Develop a system to detect fire and smoke using multimodal data fusion (satellite, weather, terrain) with explainability.</a:t>
          </a:r>
        </a:p>
      </dsp:txBody>
      <dsp:txXfrm>
        <a:off x="59990" y="2654049"/>
        <a:ext cx="3226223" cy="720000"/>
      </dsp:txXfrm>
    </dsp:sp>
    <dsp:sp modelId="{C495303B-8FAE-4382-B153-85410B77875B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AD17C-9D80-4B6B-8F28-E85DEDF84836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Why it matters:</a:t>
          </a:r>
        </a:p>
      </dsp:txBody>
      <dsp:txXfrm>
        <a:off x="3850802" y="2654049"/>
        <a:ext cx="3226223" cy="720000"/>
      </dsp:txXfrm>
    </dsp:sp>
    <dsp:sp modelId="{C2628C79-F9D6-4343-A218-0D47B3BF109F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C9E86-F3B0-4221-AA32-F978DBA83384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Early detection can save lives, reduce environmental damage, and minimize economic losses.</a:t>
          </a:r>
        </a:p>
      </dsp:txBody>
      <dsp:txXfrm>
        <a:off x="7641615" y="2654049"/>
        <a:ext cx="322622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301221-0A90-4D5C-8A99-E00B96A2E37D}">
      <dsp:nvSpPr>
        <dsp:cNvPr id="0" name=""/>
        <dsp:cNvSpPr/>
      </dsp:nvSpPr>
      <dsp:spPr>
        <a:xfrm>
          <a:off x="0" y="25235"/>
          <a:ext cx="6364224" cy="1759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Data Alignment: Challenges in aligning data from different resolutions.</a:t>
          </a:r>
        </a:p>
      </dsp:txBody>
      <dsp:txXfrm>
        <a:off x="85900" y="111135"/>
        <a:ext cx="6192424" cy="1587880"/>
      </dsp:txXfrm>
    </dsp:sp>
    <dsp:sp modelId="{E85F644A-276C-49E1-A8C2-EF8371BC5409}">
      <dsp:nvSpPr>
        <dsp:cNvPr id="0" name=""/>
        <dsp:cNvSpPr/>
      </dsp:nvSpPr>
      <dsp:spPr>
        <a:xfrm>
          <a:off x="0" y="1877076"/>
          <a:ext cx="6364224" cy="175968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Class Imbalance: Handling the imbalance between fire and non-fire data.</a:t>
          </a:r>
        </a:p>
      </dsp:txBody>
      <dsp:txXfrm>
        <a:off x="85900" y="1962976"/>
        <a:ext cx="6192424" cy="1587880"/>
      </dsp:txXfrm>
    </dsp:sp>
    <dsp:sp modelId="{C31486A4-5224-4E4B-9CE8-49B67C39D7B1}">
      <dsp:nvSpPr>
        <dsp:cNvPr id="0" name=""/>
        <dsp:cNvSpPr/>
      </dsp:nvSpPr>
      <dsp:spPr>
        <a:xfrm>
          <a:off x="0" y="3728916"/>
          <a:ext cx="6364224" cy="175968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Model Interpretability: Ensuring the model's decisions are explainable</a:t>
          </a:r>
        </a:p>
      </dsp:txBody>
      <dsp:txXfrm>
        <a:off x="85900" y="3814816"/>
        <a:ext cx="6192424" cy="1587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9319E-429D-4EC4-9037-F4BDE22C5393}">
      <dsp:nvSpPr>
        <dsp:cNvPr id="0" name=""/>
        <dsp:cNvSpPr/>
      </dsp:nvSpPr>
      <dsp:spPr>
        <a:xfrm>
          <a:off x="0" y="48697"/>
          <a:ext cx="6364224" cy="26635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Grad-CAM: Highlight fire regions in satellite imagery (e.g., red zones for high fire probability).</a:t>
          </a:r>
          <a:endParaRPr lang="en-US" sz="3100" kern="1200"/>
        </a:p>
      </dsp:txBody>
      <dsp:txXfrm>
        <a:off x="130025" y="178722"/>
        <a:ext cx="6104174" cy="2403528"/>
      </dsp:txXfrm>
    </dsp:sp>
    <dsp:sp modelId="{7A4FD0E4-5E8B-4D40-8F18-6BD04C54D573}">
      <dsp:nvSpPr>
        <dsp:cNvPr id="0" name=""/>
        <dsp:cNvSpPr/>
      </dsp:nvSpPr>
      <dsp:spPr>
        <a:xfrm>
          <a:off x="0" y="2801556"/>
          <a:ext cx="6364224" cy="2663578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Attention Weights: Quantify contributions of weather variables (e.g., low humidity → higher fire risk) and terrain features (e.g., slope → fire spread).</a:t>
          </a:r>
          <a:endParaRPr lang="en-US" sz="3100" kern="1200"/>
        </a:p>
      </dsp:txBody>
      <dsp:txXfrm>
        <a:off x="130025" y="2931581"/>
        <a:ext cx="6104174" cy="24035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163E6-139F-4D60-9D83-B0DAD94BB547}">
      <dsp:nvSpPr>
        <dsp:cNvPr id="0" name=""/>
        <dsp:cNvSpPr/>
      </dsp:nvSpPr>
      <dsp:spPr>
        <a:xfrm>
          <a:off x="0" y="244043"/>
          <a:ext cx="6263640" cy="5896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Satellite Encoder:</a:t>
          </a:r>
          <a:endParaRPr lang="en-US" sz="2400" kern="1200"/>
        </a:p>
      </dsp:txBody>
      <dsp:txXfrm>
        <a:off x="28786" y="272829"/>
        <a:ext cx="6206068" cy="532107"/>
      </dsp:txXfrm>
    </dsp:sp>
    <dsp:sp modelId="{AAA5F616-504F-4826-8CA3-4072329694FD}">
      <dsp:nvSpPr>
        <dsp:cNvPr id="0" name=""/>
        <dsp:cNvSpPr/>
      </dsp:nvSpPr>
      <dsp:spPr>
        <a:xfrm>
          <a:off x="0" y="833723"/>
          <a:ext cx="626364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/>
            <a:t>MobileNetV3 for extracting fire-relevant features from multispectral satellite imagery.</a:t>
          </a:r>
          <a:endParaRPr lang="en-US" sz="1900" kern="1200"/>
        </a:p>
      </dsp:txBody>
      <dsp:txXfrm>
        <a:off x="0" y="833723"/>
        <a:ext cx="6263640" cy="596160"/>
      </dsp:txXfrm>
    </dsp:sp>
    <dsp:sp modelId="{39B2D84C-8674-4CB6-944B-45C0AC6D9EF9}">
      <dsp:nvSpPr>
        <dsp:cNvPr id="0" name=""/>
        <dsp:cNvSpPr/>
      </dsp:nvSpPr>
      <dsp:spPr>
        <a:xfrm>
          <a:off x="0" y="1429883"/>
          <a:ext cx="6263640" cy="5896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Weather/Terrain Encoder:</a:t>
          </a:r>
          <a:endParaRPr lang="en-US" sz="2400" kern="1200"/>
        </a:p>
      </dsp:txBody>
      <dsp:txXfrm>
        <a:off x="28786" y="1458669"/>
        <a:ext cx="6206068" cy="532107"/>
      </dsp:txXfrm>
    </dsp:sp>
    <dsp:sp modelId="{BBD05FB6-C254-4C3C-A0EB-203715E75A2B}">
      <dsp:nvSpPr>
        <dsp:cNvPr id="0" name=""/>
        <dsp:cNvSpPr/>
      </dsp:nvSpPr>
      <dsp:spPr>
        <a:xfrm>
          <a:off x="0" y="2019563"/>
          <a:ext cx="626364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/>
            <a:t>Transformer/MLP for processing weather (ERA5) and terrain (LANDFIRE) data.</a:t>
          </a:r>
          <a:endParaRPr lang="en-US" sz="1900" kern="1200"/>
        </a:p>
      </dsp:txBody>
      <dsp:txXfrm>
        <a:off x="0" y="2019563"/>
        <a:ext cx="6263640" cy="596160"/>
      </dsp:txXfrm>
    </dsp:sp>
    <dsp:sp modelId="{58C6AB9C-8F49-447A-A1BC-E534E529C7DF}">
      <dsp:nvSpPr>
        <dsp:cNvPr id="0" name=""/>
        <dsp:cNvSpPr/>
      </dsp:nvSpPr>
      <dsp:spPr>
        <a:xfrm>
          <a:off x="0" y="2615723"/>
          <a:ext cx="6263640" cy="5896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Cross-Modal Fusion:</a:t>
          </a:r>
          <a:endParaRPr lang="en-US" sz="2400" kern="1200"/>
        </a:p>
      </dsp:txBody>
      <dsp:txXfrm>
        <a:off x="28786" y="2644509"/>
        <a:ext cx="6206068" cy="532107"/>
      </dsp:txXfrm>
    </dsp:sp>
    <dsp:sp modelId="{5027BCEC-07A2-47AF-BC64-0CB59CA43FEF}">
      <dsp:nvSpPr>
        <dsp:cNvPr id="0" name=""/>
        <dsp:cNvSpPr/>
      </dsp:nvSpPr>
      <dsp:spPr>
        <a:xfrm>
          <a:off x="0" y="3205403"/>
          <a:ext cx="626364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/>
            <a:t>Transformer-based attention mechanism to dynamically weigh modalities (e.g., prioritize SWIR in dry conditions).</a:t>
          </a:r>
          <a:endParaRPr lang="en-US" sz="1900" kern="1200"/>
        </a:p>
      </dsp:txBody>
      <dsp:txXfrm>
        <a:off x="0" y="3205403"/>
        <a:ext cx="6263640" cy="869400"/>
      </dsp:txXfrm>
    </dsp:sp>
    <dsp:sp modelId="{3D7093ED-E32A-4075-82F1-B1E95536C95A}">
      <dsp:nvSpPr>
        <dsp:cNvPr id="0" name=""/>
        <dsp:cNvSpPr/>
      </dsp:nvSpPr>
      <dsp:spPr>
        <a:xfrm>
          <a:off x="0" y="4074804"/>
          <a:ext cx="6263640" cy="5896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Visuals:</a:t>
          </a:r>
          <a:endParaRPr lang="en-US" sz="2400" kern="1200"/>
        </a:p>
      </dsp:txBody>
      <dsp:txXfrm>
        <a:off x="28786" y="4103590"/>
        <a:ext cx="6206068" cy="532107"/>
      </dsp:txXfrm>
    </dsp:sp>
    <dsp:sp modelId="{9FD9F4D2-5655-40A0-AA9C-2DA4211DA83A}">
      <dsp:nvSpPr>
        <dsp:cNvPr id="0" name=""/>
        <dsp:cNvSpPr/>
      </dsp:nvSpPr>
      <dsp:spPr>
        <a:xfrm>
          <a:off x="0" y="4664483"/>
          <a:ext cx="626364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900" kern="1200"/>
            <a:t>Diagram of the model architecture (Satellite Encoder → Weather/Terrain Encoder → Cross-Modal Fusion).</a:t>
          </a:r>
          <a:endParaRPr lang="en-US" sz="1900" kern="1200"/>
        </a:p>
      </dsp:txBody>
      <dsp:txXfrm>
        <a:off x="0" y="4664483"/>
        <a:ext cx="6263640" cy="596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4D0AB-2DB5-42FE-9B61-F85C59BB8E79}">
      <dsp:nvSpPr>
        <dsp:cNvPr id="0" name=""/>
        <dsp:cNvSpPr/>
      </dsp:nvSpPr>
      <dsp:spPr>
        <a:xfrm>
          <a:off x="0" y="2708"/>
          <a:ext cx="1051560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a) Advantage of Strategy:</a:t>
          </a:r>
          <a:endParaRPr lang="en-US" sz="1600" kern="1200"/>
        </a:p>
      </dsp:txBody>
      <dsp:txXfrm>
        <a:off x="19191" y="21899"/>
        <a:ext cx="10477218" cy="354738"/>
      </dsp:txXfrm>
    </dsp:sp>
    <dsp:sp modelId="{7EDCF22F-1382-4B0D-8F67-89BAA53F778B}">
      <dsp:nvSpPr>
        <dsp:cNvPr id="0" name=""/>
        <dsp:cNvSpPr/>
      </dsp:nvSpPr>
      <dsp:spPr>
        <a:xfrm>
          <a:off x="0" y="441908"/>
          <a:ext cx="1051560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Comprehensive data collection from multiple sources (Sentinel-2, ERA5, LANDFIRE).</a:t>
          </a:r>
          <a:endParaRPr lang="en-US" sz="1600" kern="1200"/>
        </a:p>
      </dsp:txBody>
      <dsp:txXfrm>
        <a:off x="19191" y="461099"/>
        <a:ext cx="10477218" cy="354738"/>
      </dsp:txXfrm>
    </dsp:sp>
    <dsp:sp modelId="{485C0FCE-1B8D-4E67-BA20-EF6841D3613E}">
      <dsp:nvSpPr>
        <dsp:cNvPr id="0" name=""/>
        <dsp:cNvSpPr/>
      </dsp:nvSpPr>
      <dsp:spPr>
        <a:xfrm>
          <a:off x="0" y="881108"/>
          <a:ext cx="1051560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b) Limitation of Strategy:</a:t>
          </a:r>
          <a:endParaRPr lang="en-US" sz="1600" kern="1200"/>
        </a:p>
      </dsp:txBody>
      <dsp:txXfrm>
        <a:off x="19191" y="900299"/>
        <a:ext cx="10477218" cy="354738"/>
      </dsp:txXfrm>
    </dsp:sp>
    <dsp:sp modelId="{363202FE-49A1-4F68-975A-C101AB02268D}">
      <dsp:nvSpPr>
        <dsp:cNvPr id="0" name=""/>
        <dsp:cNvSpPr/>
      </dsp:nvSpPr>
      <dsp:spPr>
        <a:xfrm>
          <a:off x="0" y="1320309"/>
          <a:ext cx="1051560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Challenges in aligning data from different resolutions.</a:t>
          </a:r>
          <a:endParaRPr lang="en-US" sz="1600" kern="1200"/>
        </a:p>
      </dsp:txBody>
      <dsp:txXfrm>
        <a:off x="19191" y="1339500"/>
        <a:ext cx="10477218" cy="354738"/>
      </dsp:txXfrm>
    </dsp:sp>
    <dsp:sp modelId="{300D3646-741F-4AE1-9C78-70562AE79EBA}">
      <dsp:nvSpPr>
        <dsp:cNvPr id="0" name=""/>
        <dsp:cNvSpPr/>
      </dsp:nvSpPr>
      <dsp:spPr>
        <a:xfrm>
          <a:off x="0" y="1759509"/>
          <a:ext cx="1051560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c) Potential Risk:</a:t>
          </a:r>
          <a:endParaRPr lang="en-US" sz="1600" kern="1200"/>
        </a:p>
      </dsp:txBody>
      <dsp:txXfrm>
        <a:off x="19191" y="1778700"/>
        <a:ext cx="10477218" cy="354738"/>
      </dsp:txXfrm>
    </dsp:sp>
    <dsp:sp modelId="{CACE56EE-C2D9-484F-BFC8-C09E42C9DE20}">
      <dsp:nvSpPr>
        <dsp:cNvPr id="0" name=""/>
        <dsp:cNvSpPr/>
      </dsp:nvSpPr>
      <dsp:spPr>
        <a:xfrm>
          <a:off x="0" y="2198709"/>
          <a:ext cx="1051560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Data privacy and ethical issues in data collection.</a:t>
          </a:r>
          <a:endParaRPr lang="en-US" sz="1600" kern="1200"/>
        </a:p>
      </dsp:txBody>
      <dsp:txXfrm>
        <a:off x="19191" y="2217900"/>
        <a:ext cx="10477218" cy="354738"/>
      </dsp:txXfrm>
    </dsp:sp>
    <dsp:sp modelId="{8B626BCC-1293-4049-BC97-7EDCDE6AE338}">
      <dsp:nvSpPr>
        <dsp:cNvPr id="0" name=""/>
        <dsp:cNvSpPr/>
      </dsp:nvSpPr>
      <dsp:spPr>
        <a:xfrm>
          <a:off x="0" y="2637909"/>
          <a:ext cx="1051560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d) Ethical Issues:</a:t>
          </a:r>
          <a:endParaRPr lang="en-US" sz="1600" kern="1200"/>
        </a:p>
      </dsp:txBody>
      <dsp:txXfrm>
        <a:off x="19191" y="2657100"/>
        <a:ext cx="10477218" cy="354738"/>
      </dsp:txXfrm>
    </dsp:sp>
    <dsp:sp modelId="{4E17FC4D-2DD4-4FE5-A4B4-7CE9EE7D9563}">
      <dsp:nvSpPr>
        <dsp:cNvPr id="0" name=""/>
        <dsp:cNvSpPr/>
      </dsp:nvSpPr>
      <dsp:spPr>
        <a:xfrm>
          <a:off x="0" y="3077109"/>
          <a:ext cx="1051560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Ensuring data anonymization and compliance with ethical standards.</a:t>
          </a:r>
          <a:endParaRPr lang="en-US" sz="1600" kern="1200"/>
        </a:p>
      </dsp:txBody>
      <dsp:txXfrm>
        <a:off x="19191" y="3096300"/>
        <a:ext cx="10477218" cy="354738"/>
      </dsp:txXfrm>
    </dsp:sp>
    <dsp:sp modelId="{ACF365C7-BB88-4504-83CA-FA07F934042E}">
      <dsp:nvSpPr>
        <dsp:cNvPr id="0" name=""/>
        <dsp:cNvSpPr/>
      </dsp:nvSpPr>
      <dsp:spPr>
        <a:xfrm>
          <a:off x="0" y="3516309"/>
          <a:ext cx="1051560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Visuals:</a:t>
          </a:r>
          <a:endParaRPr lang="en-US" sz="1600" kern="1200"/>
        </a:p>
      </dsp:txBody>
      <dsp:txXfrm>
        <a:off x="19191" y="3535500"/>
        <a:ext cx="10477218" cy="354738"/>
      </dsp:txXfrm>
    </dsp:sp>
    <dsp:sp modelId="{B5D0ECE1-35C7-4C0D-81D1-B4C40509FE19}">
      <dsp:nvSpPr>
        <dsp:cNvPr id="0" name=""/>
        <dsp:cNvSpPr/>
      </dsp:nvSpPr>
      <dsp:spPr>
        <a:xfrm>
          <a:off x="0" y="3955509"/>
          <a:ext cx="10515600" cy="393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Diagram of data collection process (e.g., Sentinel-2 → ERA5 → LANDFIRE).</a:t>
          </a:r>
          <a:endParaRPr lang="en-US" sz="1600" kern="1200"/>
        </a:p>
      </dsp:txBody>
      <dsp:txXfrm>
        <a:off x="19191" y="3974700"/>
        <a:ext cx="10477218" cy="3547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6288A-436C-4F5F-B185-B7EA96063026}">
      <dsp:nvSpPr>
        <dsp:cNvPr id="0" name=""/>
        <dsp:cNvSpPr/>
      </dsp:nvSpPr>
      <dsp:spPr>
        <a:xfrm>
          <a:off x="0" y="355482"/>
          <a:ext cx="6651253" cy="241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211" tIns="499872" rIns="51621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/>
            <a:t>Use of Grad-CAM to highlight fire-relevant regions in satellite images.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/>
            <a:t>Attention weights to show weather/terrain contributions to the model’s decisions.</a:t>
          </a:r>
          <a:endParaRPr lang="en-US" sz="2400" kern="1200"/>
        </a:p>
      </dsp:txBody>
      <dsp:txXfrm>
        <a:off x="0" y="355482"/>
        <a:ext cx="6651253" cy="2419200"/>
      </dsp:txXfrm>
    </dsp:sp>
    <dsp:sp modelId="{B00D98E8-E809-4BB2-A46A-EB8AA5334501}">
      <dsp:nvSpPr>
        <dsp:cNvPr id="0" name=""/>
        <dsp:cNvSpPr/>
      </dsp:nvSpPr>
      <dsp:spPr>
        <a:xfrm>
          <a:off x="332562" y="1242"/>
          <a:ext cx="4655877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981" tIns="0" rIns="17598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Explainability:</a:t>
          </a:r>
          <a:endParaRPr lang="en-US" sz="2400" kern="1200"/>
        </a:p>
      </dsp:txBody>
      <dsp:txXfrm>
        <a:off x="367147" y="35827"/>
        <a:ext cx="4586707" cy="639310"/>
      </dsp:txXfrm>
    </dsp:sp>
    <dsp:sp modelId="{8A2B423F-F32F-4466-B3DB-1A819E7701C4}">
      <dsp:nvSpPr>
        <dsp:cNvPr id="0" name=""/>
        <dsp:cNvSpPr/>
      </dsp:nvSpPr>
      <dsp:spPr>
        <a:xfrm>
          <a:off x="0" y="3258522"/>
          <a:ext cx="6651253" cy="207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6211" tIns="499872" rIns="516211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/>
            <a:t>Example of Grad-CAM output on a satellite image.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/>
            <a:t>Diagram of attention weights in the model.</a:t>
          </a:r>
          <a:endParaRPr lang="en-US" sz="2400" kern="1200"/>
        </a:p>
      </dsp:txBody>
      <dsp:txXfrm>
        <a:off x="0" y="3258522"/>
        <a:ext cx="6651253" cy="2079000"/>
      </dsp:txXfrm>
    </dsp:sp>
    <dsp:sp modelId="{59DDFE42-2F98-4899-A34E-EE144E7115BF}">
      <dsp:nvSpPr>
        <dsp:cNvPr id="0" name=""/>
        <dsp:cNvSpPr/>
      </dsp:nvSpPr>
      <dsp:spPr>
        <a:xfrm>
          <a:off x="332562" y="2904282"/>
          <a:ext cx="4655877" cy="708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981" tIns="0" rIns="175981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Visuals:</a:t>
          </a:r>
          <a:endParaRPr lang="en-US" sz="2400" kern="1200"/>
        </a:p>
      </dsp:txBody>
      <dsp:txXfrm>
        <a:off x="367147" y="2938867"/>
        <a:ext cx="4586707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B75FD-8087-4D6C-9374-35BD80E1F99B}">
      <dsp:nvSpPr>
        <dsp:cNvPr id="0" name=""/>
        <dsp:cNvSpPr/>
      </dsp:nvSpPr>
      <dsp:spPr>
        <a:xfrm>
          <a:off x="0" y="28983"/>
          <a:ext cx="6589260" cy="9582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kern="1200"/>
            <a:t>Overview:</a:t>
          </a:r>
          <a:endParaRPr lang="en-US" sz="3900" kern="1200"/>
        </a:p>
      </dsp:txBody>
      <dsp:txXfrm>
        <a:off x="46777" y="75760"/>
        <a:ext cx="6495706" cy="864676"/>
      </dsp:txXfrm>
    </dsp:sp>
    <dsp:sp modelId="{73DB2DF5-FFB3-4954-B5DC-E082C06D5D90}">
      <dsp:nvSpPr>
        <dsp:cNvPr id="0" name=""/>
        <dsp:cNvSpPr/>
      </dsp:nvSpPr>
      <dsp:spPr>
        <a:xfrm>
          <a:off x="0" y="987213"/>
          <a:ext cx="6589260" cy="1816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209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b="0" i="0" kern="1200"/>
            <a:t>The proposed system uses multimodal data fusion (satellite, weather, terrain) to detect fire and smoke with explainability.</a:t>
          </a:r>
          <a:endParaRPr lang="en-US" sz="3000" kern="1200"/>
        </a:p>
      </dsp:txBody>
      <dsp:txXfrm>
        <a:off x="0" y="987213"/>
        <a:ext cx="6589260" cy="1816425"/>
      </dsp:txXfrm>
    </dsp:sp>
    <dsp:sp modelId="{FDA4E853-453C-4CFE-BB91-02D8CAB6D19B}">
      <dsp:nvSpPr>
        <dsp:cNvPr id="0" name=""/>
        <dsp:cNvSpPr/>
      </dsp:nvSpPr>
      <dsp:spPr>
        <a:xfrm>
          <a:off x="0" y="2803639"/>
          <a:ext cx="6589260" cy="95823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i="0" kern="1200"/>
            <a:t>Key Features:</a:t>
          </a:r>
          <a:endParaRPr lang="en-US" sz="3900" kern="1200"/>
        </a:p>
      </dsp:txBody>
      <dsp:txXfrm>
        <a:off x="46777" y="2850416"/>
        <a:ext cx="6495706" cy="864676"/>
      </dsp:txXfrm>
    </dsp:sp>
    <dsp:sp modelId="{727ACAF2-744F-46A6-9240-3E05B5474F76}">
      <dsp:nvSpPr>
        <dsp:cNvPr id="0" name=""/>
        <dsp:cNvSpPr/>
      </dsp:nvSpPr>
      <dsp:spPr>
        <a:xfrm>
          <a:off x="0" y="3761868"/>
          <a:ext cx="658926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209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b="0" i="0" kern="1200"/>
            <a:t>Real-time fire detection.</a:t>
          </a:r>
          <a:endParaRPr lang="en-US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b="0" i="0" kern="1200"/>
            <a:t>Region-specific explanations for model predictions.</a:t>
          </a:r>
          <a:endParaRPr lang="en-US" sz="3000" kern="1200"/>
        </a:p>
      </dsp:txBody>
      <dsp:txXfrm>
        <a:off x="0" y="3761868"/>
        <a:ext cx="6589260" cy="14531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9EF6B-CB8C-48B8-8B94-B44EACA58825}">
      <dsp:nvSpPr>
        <dsp:cNvPr id="0" name=""/>
        <dsp:cNvSpPr/>
      </dsp:nvSpPr>
      <dsp:spPr>
        <a:xfrm>
          <a:off x="26" y="32753"/>
          <a:ext cx="2520237" cy="403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Input Data:</a:t>
          </a:r>
          <a:endParaRPr lang="en-US" sz="1400" kern="1200"/>
        </a:p>
      </dsp:txBody>
      <dsp:txXfrm>
        <a:off x="26" y="32753"/>
        <a:ext cx="2520237" cy="403200"/>
      </dsp:txXfrm>
    </dsp:sp>
    <dsp:sp modelId="{70F3434E-BAEF-4234-A7B5-D425086A3EDE}">
      <dsp:nvSpPr>
        <dsp:cNvPr id="0" name=""/>
        <dsp:cNvSpPr/>
      </dsp:nvSpPr>
      <dsp:spPr>
        <a:xfrm>
          <a:off x="26" y="435953"/>
          <a:ext cx="2520237" cy="38826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kern="1200"/>
            <a:t>Drone Images &amp; Videos</a:t>
          </a:r>
          <a:r>
            <a:rPr lang="en-IN" sz="1400" kern="1200"/>
            <a:t> – RGB &amp; thermal imagery.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kern="1200"/>
            <a:t>Weather Data</a:t>
          </a:r>
          <a:r>
            <a:rPr lang="en-IN" sz="1400" kern="1200"/>
            <a:t> – Temperature, humidity, wind speed (from ERA5 or sensors).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kern="1200"/>
            <a:t>Terrain Data</a:t>
          </a:r>
          <a:r>
            <a:rPr lang="en-IN" sz="1400" kern="1200"/>
            <a:t> – Elevation, vegetation density (from LANDFIRE or drone LiDAR).</a:t>
          </a:r>
          <a:endParaRPr lang="en-US" sz="1400" kern="1200"/>
        </a:p>
      </dsp:txBody>
      <dsp:txXfrm>
        <a:off x="26" y="435953"/>
        <a:ext cx="2520237" cy="3882630"/>
      </dsp:txXfrm>
    </dsp:sp>
    <dsp:sp modelId="{DC92852A-5077-4366-9BB7-691BE68B4338}">
      <dsp:nvSpPr>
        <dsp:cNvPr id="0" name=""/>
        <dsp:cNvSpPr/>
      </dsp:nvSpPr>
      <dsp:spPr>
        <a:xfrm>
          <a:off x="2873097" y="32753"/>
          <a:ext cx="2520237" cy="403200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Model Components:</a:t>
          </a:r>
          <a:endParaRPr lang="en-US" sz="1400" kern="1200"/>
        </a:p>
      </dsp:txBody>
      <dsp:txXfrm>
        <a:off x="2873097" y="32753"/>
        <a:ext cx="2520237" cy="403200"/>
      </dsp:txXfrm>
    </dsp:sp>
    <dsp:sp modelId="{CC411B64-D413-45C8-8CAA-48C0D6A4CDFF}">
      <dsp:nvSpPr>
        <dsp:cNvPr id="0" name=""/>
        <dsp:cNvSpPr/>
      </dsp:nvSpPr>
      <dsp:spPr>
        <a:xfrm>
          <a:off x="2873097" y="435953"/>
          <a:ext cx="2520237" cy="3882630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kern="1200"/>
            <a:t>Image Encoder:</a:t>
          </a:r>
          <a:r>
            <a:rPr lang="en-IN" sz="1400" kern="1200"/>
            <a:t> Vision Transformer (ViT) or MobileNetV3 for drone images.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kern="1200"/>
            <a:t>Video Processing:</a:t>
          </a:r>
          <a:r>
            <a:rPr lang="en-IN" sz="1400" kern="1200"/>
            <a:t> 3D CNN or ConvLSTM for analyzing temporal features.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kern="1200"/>
            <a:t>Weather/Terrain Encoder:</a:t>
          </a:r>
          <a:r>
            <a:rPr lang="en-IN" sz="1400" kern="1200"/>
            <a:t> Transformer or MLP for structured data.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kern="1200"/>
            <a:t>Cross-Modal Fusion:</a:t>
          </a:r>
          <a:r>
            <a:rPr lang="en-IN" sz="1400" kern="1200"/>
            <a:t> Transformer-based attention mechanism to combine image, video, and tabular data.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kern="1200"/>
            <a:t>Output:</a:t>
          </a:r>
          <a:r>
            <a:rPr lang="en-IN" sz="1400" kern="1200"/>
            <a:t> Fire/Smoke probability with explainability.</a:t>
          </a:r>
          <a:endParaRPr lang="en-US" sz="1400" kern="1200"/>
        </a:p>
      </dsp:txBody>
      <dsp:txXfrm>
        <a:off x="2873097" y="435953"/>
        <a:ext cx="2520237" cy="3882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55BB5-CB37-DE6D-7C65-37937CFBB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01D00-7F92-EDBF-116D-FC22F6A78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73BFA-2F1B-2AE4-2869-3AE0A58A2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129DB-CA19-A9B7-38FE-A799E5E19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4520-6CFC-2CE3-FA45-2FAC9CC86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40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9451-2408-D671-A4E6-4C0831E9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A78F6-7E74-EC66-B5C4-D88D4171C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10488-B7C3-0DA0-5B17-233184B54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2E955-A9F3-3A9E-128A-885700730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3EC8E-AF21-0D76-B504-7DC26CB8F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85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41A9B-96D1-9588-6121-459F8397E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B9FC0-84B0-4B53-32C1-BB2DA64A2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83D08-00D3-A5F7-D860-24D8DDB6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C1584-AD97-4554-5135-E08CE8EE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432C-9A9E-C3E4-5DF5-B87EEB29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47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A3D8-CE6E-09D1-5717-DD8FBE006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B48D-D979-771A-BEDD-B7ACD7E8E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C306F-EEBB-A307-55BD-C7E7E557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F8C81-E800-EC07-70C3-4150BFEA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A776B-A333-B3FE-FC77-F6932726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46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0D26-CF76-7DC6-F21A-42C74D74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564D4-D12A-599E-D6DB-8C1FFBC0E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91EF-F53B-EA8B-C05A-D1EE5228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DB91E-5D63-8793-5524-CF08907B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E87F6-0F8B-50D0-2D67-EA0BE21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586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C57D-67CA-2F75-B510-65EBE6F8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9C41D-4319-1F07-CABB-59A509CF2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D4A54-8E2B-B248-14BB-A3DD26339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607C2-F8EC-52FC-A903-DF042BCE9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D6E60-B8F0-4EFE-9E83-1C273E20C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7215A-C056-794C-168D-33C222B4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05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94F7-3815-B400-ED4A-96F397C3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F99F3-10B3-F989-E37A-7F97F254A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9C697-325D-443B-41F2-5FDB3A57E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1AA82-7F76-576D-CC2C-D7F2D39D1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64602-A000-45D5-48C6-D1C7CB6DD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7563C-B540-560A-6E53-CA298AE9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D9650-5986-6049-4A41-44C03544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BA5D8-E610-7C80-12DA-4B8E780C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892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A176-B1BB-38F3-AF93-455E118D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87E16-F4D6-40E2-863F-99E5C770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2D6CE-B90E-7B78-B3C6-79A59D11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4E616-6C31-6073-CC9E-9D6488DC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5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70F1E-FCC4-D3D7-AAD6-DB0EAD758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01C1C-0FD6-C3E5-EE00-0B364CF5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36CF6-CE83-851E-9A3E-3A599309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993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C962-7FCC-5B44-DFA2-C063EBFC1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76FA-8FBA-4217-DC53-2B2BD0AB7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4BD32-E45E-8971-76D0-DB78548E3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1A56F-51B2-7707-4B97-9672B4AAB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16D81-C9C4-B7A8-1B8A-1D66F220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0E12D-9D9F-B72B-E83D-51DBCE78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552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93B0-FFE7-CDF7-D9DA-FA04F017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A6FDC-B223-861D-CAE5-8BEC109E4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D5559-3877-3CC7-2106-AECA1CBE5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A628D-D22C-BC63-34FD-1C4D4AC3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9E3D0-8DBC-B6B9-C80E-6996DC74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CC33D-DC2F-F7BD-CA80-2C2910CD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38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C2B6F-96A0-9C32-FF50-B377475BE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B15D5-CAF8-9867-2CB7-C2ECFD97A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2E6C3-2F57-19AA-8151-358220F52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C45AC-8A19-474D-9572-BCE80E303FDB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6B047-1C9C-1082-B9CE-33599C50D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CBEE-D22B-91F1-2365-5D755E418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38BFA-CEC5-4698-98FA-FB687000CD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19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"/><Relationship Id="rId4" Type="http://schemas.openxmlformats.org/officeDocument/2006/relationships/image" Target="../media/image12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02C69-B552-2CD4-6C25-A59CC4EC3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b="0" i="0">
                <a:effectLst/>
                <a:latin typeface="Inter"/>
              </a:rPr>
              <a:t>Fire and Smoke Detection Using Multimodal Fusion with Explainability</a:t>
            </a:r>
            <a:endParaRPr lang="en-IN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31B3A-8305-66D3-FA3F-7A9AF35AB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sz="2200" b="0" i="0" dirty="0">
                <a:effectLst/>
                <a:latin typeface="Inter"/>
              </a:rPr>
              <a:t>Final Year Capstone Project - Review 1</a:t>
            </a:r>
          </a:p>
          <a:p>
            <a:pPr algn="l"/>
            <a:r>
              <a:rPr lang="en-US" sz="2200" b="1" i="0" dirty="0">
                <a:effectLst/>
                <a:latin typeface="Inter"/>
              </a:rPr>
              <a:t>Team Members:</a:t>
            </a:r>
            <a:r>
              <a:rPr lang="en-US" sz="2200" b="0" i="0" dirty="0">
                <a:effectLst/>
                <a:latin typeface="Inter"/>
              </a:rPr>
              <a:t> Bhavya Chanana – 21BCE1414, Atharva </a:t>
            </a:r>
            <a:r>
              <a:rPr lang="en-US" sz="2200" b="0" i="0" dirty="0" err="1">
                <a:effectLst/>
                <a:latin typeface="Inter"/>
              </a:rPr>
              <a:t>Bodke</a:t>
            </a:r>
            <a:r>
              <a:rPr lang="en-US" sz="2200" b="0" i="0" dirty="0">
                <a:effectLst/>
                <a:latin typeface="Inter"/>
              </a:rPr>
              <a:t> – 21BAI1855</a:t>
            </a:r>
          </a:p>
          <a:p>
            <a:pPr algn="l"/>
            <a:r>
              <a:rPr lang="en-US" sz="2200" b="1" dirty="0">
                <a:latin typeface="Inter"/>
              </a:rPr>
              <a:t>Faculty Guide: </a:t>
            </a:r>
            <a:r>
              <a:rPr lang="en-US" sz="2200" dirty="0">
                <a:latin typeface="Inter"/>
              </a:rPr>
              <a:t>Dr. Geetha S.</a:t>
            </a:r>
            <a:endParaRPr lang="en-US" sz="2200" i="0" dirty="0">
              <a:effectLst/>
              <a:latin typeface="Inter"/>
            </a:endParaRPr>
          </a:p>
          <a:p>
            <a:pPr algn="l"/>
            <a:endParaRPr lang="en-IN" sz="2200" dirty="0"/>
          </a:p>
        </p:txBody>
      </p:sp>
      <p:pic>
        <p:nvPicPr>
          <p:cNvPr id="5" name="Picture 4" descr="Fire and smoke">
            <a:extLst>
              <a:ext uri="{FF2B5EF4-FFF2-40B4-BE49-F238E27FC236}">
                <a16:creationId xmlns:a16="http://schemas.microsoft.com/office/drawing/2014/main" id="{DDF1EE5D-8CD7-166B-530D-45C26632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834" r="2483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4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3C151-C5C6-97FC-153A-AC3B6899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67" y="675564"/>
            <a:ext cx="3609833" cy="5204085"/>
          </a:xfrm>
        </p:spPr>
        <p:txBody>
          <a:bodyPr>
            <a:normAutofit/>
          </a:bodyPr>
          <a:lstStyle/>
          <a:p>
            <a:r>
              <a:rPr lang="en-IN" dirty="0"/>
              <a:t>Proposed System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6EE925-9D42-47B3-A295-F91EA1459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2690443"/>
              </p:ext>
            </p:extLst>
          </p:nvPr>
        </p:nvGraphicFramePr>
        <p:xfrm>
          <a:off x="4776730" y="819369"/>
          <a:ext cx="6589260" cy="5243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783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18F85-EDE8-F6DC-3425-87451E5B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Proposed System - List of Modules</a:t>
            </a:r>
            <a:br>
              <a:rPr lang="en-US">
                <a:solidFill>
                  <a:srgbClr val="FFFFFF"/>
                </a:solidFill>
              </a:rPr>
            </a:b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0E7C-5D93-E182-65DB-7C4EC93D3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Inter"/>
              </a:rPr>
              <a:t>Modules:</a:t>
            </a:r>
            <a:endParaRPr lang="en-IN" b="0" i="0" dirty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Inter"/>
              </a:rPr>
              <a:t>Satellite Image Processing (MobileNetV3).</a:t>
            </a:r>
          </a:p>
          <a:p>
            <a:pPr marL="457200" lvl="1" indent="0">
              <a:spcBef>
                <a:spcPts val="300"/>
              </a:spcBef>
              <a:buNone/>
            </a:pPr>
            <a:endParaRPr lang="en-IN" b="0" i="0" dirty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Inter"/>
              </a:rPr>
              <a:t>Weather &amp; Terrain Processing (Transformer/MLP).</a:t>
            </a:r>
          </a:p>
          <a:p>
            <a:pPr marL="457200" lvl="1" indent="0">
              <a:spcBef>
                <a:spcPts val="300"/>
              </a:spcBef>
              <a:buNone/>
            </a:pPr>
            <a:endParaRPr lang="en-IN" b="0" i="0" dirty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Inter"/>
              </a:rPr>
              <a:t>Cross-Modal Fusion (Transformer-based attention).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07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B0305-74FA-4557-823A-DB6AC984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sz="3700" b="1" i="0" dirty="0">
                <a:solidFill>
                  <a:srgbClr val="FFFFFF"/>
                </a:solidFill>
                <a:effectLst/>
                <a:latin typeface="Inter"/>
              </a:rPr>
              <a:t>Proposed System - Explanation of Modules (Satellite Image Processing)</a:t>
            </a:r>
            <a:br>
              <a:rPr lang="en-US" sz="3700" b="1" i="0" dirty="0">
                <a:solidFill>
                  <a:srgbClr val="FFFFFF"/>
                </a:solidFill>
                <a:effectLst/>
                <a:latin typeface="Inter"/>
              </a:rPr>
            </a:br>
            <a:endParaRPr lang="en-IN" sz="37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ECB7-32CD-73B8-B0C4-F18041241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Details:</a:t>
            </a:r>
            <a:endParaRPr lang="en-US" b="0" i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MobileNetV3 is used to extract fire-relevant features from multispectral satellite imagery (e.g., SWIR, NIR bands).</a:t>
            </a:r>
            <a:endParaRPr lang="en-US" b="0" i="0">
              <a:effectLst/>
              <a:latin typeface="Inter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Inter"/>
              </a:rPr>
              <a:t>Visuals:</a:t>
            </a:r>
            <a:endParaRPr lang="en-US" b="0" i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Diagram of MobileNetV3 architecture.</a:t>
            </a:r>
            <a:endParaRPr lang="en-US" b="0" i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Example of satellite image processing.</a:t>
            </a:r>
            <a:endParaRPr lang="en-US" b="0" i="0">
              <a:effectLst/>
              <a:latin typeface="Inter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483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E1FD92-31B9-4273-BECA-D837FFFC5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F2965-3591-C0B2-6E27-70A4D934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Los Angeles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atellite view of a mountain range&#10;&#10;AI-generated content may be incorrect.">
            <a:extLst>
              <a:ext uri="{FF2B5EF4-FFF2-40B4-BE49-F238E27FC236}">
                <a16:creationId xmlns:a16="http://schemas.microsoft.com/office/drawing/2014/main" id="{66CA7D90-81C3-9784-50B2-3EB833802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8" b="1"/>
          <a:stretch/>
        </p:blipFill>
        <p:spPr>
          <a:xfrm>
            <a:off x="561862" y="883463"/>
            <a:ext cx="3719192" cy="2542032"/>
          </a:xfrm>
          <a:prstGeom prst="rect">
            <a:avLst/>
          </a:prstGeom>
        </p:spPr>
      </p:pic>
      <p:pic>
        <p:nvPicPr>
          <p:cNvPr id="5" name="Content Placeholder 4" descr="An aerial view of a body of water&#10;&#10;AI-generated content may be incorrect.">
            <a:extLst>
              <a:ext uri="{FF2B5EF4-FFF2-40B4-BE49-F238E27FC236}">
                <a16:creationId xmlns:a16="http://schemas.microsoft.com/office/drawing/2014/main" id="{DEC95964-15D9-0769-45AE-C5C9A1DFC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" r="1" b="1"/>
          <a:stretch/>
        </p:blipFill>
        <p:spPr>
          <a:xfrm>
            <a:off x="4416141" y="883463"/>
            <a:ext cx="3721608" cy="2542032"/>
          </a:xfrm>
          <a:prstGeom prst="rect">
            <a:avLst/>
          </a:prstGeom>
        </p:spPr>
      </p:pic>
      <p:pic>
        <p:nvPicPr>
          <p:cNvPr id="9" name="Picture 8" descr="An aerial view of a land&#10;&#10;AI-generated content may be incorrect.">
            <a:extLst>
              <a:ext uri="{FF2B5EF4-FFF2-40B4-BE49-F238E27FC236}">
                <a16:creationId xmlns:a16="http://schemas.microsoft.com/office/drawing/2014/main" id="{6FFEC00C-8342-1D79-1360-D55D4BB41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8" b="1"/>
          <a:stretch/>
        </p:blipFill>
        <p:spPr>
          <a:xfrm>
            <a:off x="556436" y="3548347"/>
            <a:ext cx="3719192" cy="2542032"/>
          </a:xfrm>
          <a:prstGeom prst="rect">
            <a:avLst/>
          </a:prstGeom>
        </p:spPr>
      </p:pic>
      <p:pic>
        <p:nvPicPr>
          <p:cNvPr id="7" name="Picture 6" descr="A satellite view of a forest&#10;&#10;AI-generated content may be incorrect.">
            <a:extLst>
              <a:ext uri="{FF2B5EF4-FFF2-40B4-BE49-F238E27FC236}">
                <a16:creationId xmlns:a16="http://schemas.microsoft.com/office/drawing/2014/main" id="{AA628910-DAF3-5346-5187-7B3D5B42E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" r="1" b="1"/>
          <a:stretch/>
        </p:blipFill>
        <p:spPr>
          <a:xfrm>
            <a:off x="4416141" y="3548348"/>
            <a:ext cx="3721608" cy="25420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68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EB83B-3581-FA9C-5C75-E420A381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Proposed System - Explanation of Modules (Satellite Image Processing) </a:t>
            </a:r>
            <a:br>
              <a:rPr lang="en-US" sz="4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IN" sz="2000" cap="all" dirty="0">
                <a:solidFill>
                  <a:srgbClr val="C41B1B"/>
                </a:solidFill>
                <a:latin typeface="inherit"/>
              </a:rPr>
              <a:t>SANTA </a:t>
            </a:r>
            <a:r>
              <a:rPr lang="en-IN" sz="2000" cap="all" dirty="0" err="1">
                <a:solidFill>
                  <a:srgbClr val="C41B1B"/>
                </a:solidFill>
                <a:latin typeface="inherit"/>
              </a:rPr>
              <a:t>MONIcA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oup of blue squares&#10;&#10;AI-generated content may be incorrect.">
            <a:extLst>
              <a:ext uri="{FF2B5EF4-FFF2-40B4-BE49-F238E27FC236}">
                <a16:creationId xmlns:a16="http://schemas.microsoft.com/office/drawing/2014/main" id="{3EF64986-019E-0C47-6622-548F881C5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4" y="2389481"/>
            <a:ext cx="5828261" cy="3890364"/>
          </a:xfrm>
          <a:prstGeom prst="rect">
            <a:avLst/>
          </a:prstGeom>
        </p:spPr>
      </p:pic>
      <p:pic>
        <p:nvPicPr>
          <p:cNvPr id="7" name="Picture 6" descr="A group of squares with numbers and lines&#10;&#10;AI-generated content may be incorrect.">
            <a:extLst>
              <a:ext uri="{FF2B5EF4-FFF2-40B4-BE49-F238E27FC236}">
                <a16:creationId xmlns:a16="http://schemas.microsoft.com/office/drawing/2014/main" id="{12FCF0EE-F2EB-D8E7-E8F4-4554DC341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05" y="2389481"/>
            <a:ext cx="5828261" cy="38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3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0C716-929F-2B4E-ED66-9C12DBBF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2300" b="1" i="0">
                <a:solidFill>
                  <a:schemeClr val="tx2"/>
                </a:solidFill>
                <a:effectLst/>
                <a:latin typeface="Inter"/>
              </a:rPr>
              <a:t> Proposed System - Explanation of Modules (Weather &amp; Terrain Processing)</a:t>
            </a:r>
            <a:br>
              <a:rPr lang="en-US" sz="2300" b="1" i="0">
                <a:solidFill>
                  <a:schemeClr val="tx2"/>
                </a:solidFill>
                <a:effectLst/>
                <a:latin typeface="Inter"/>
              </a:rPr>
            </a:br>
            <a:endParaRPr lang="en-IN" sz="2300">
              <a:solidFill>
                <a:schemeClr val="tx2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D2B676-8E21-545C-B69F-13793AF62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800">
                <a:solidFill>
                  <a:schemeClr val="tx2"/>
                </a:solidFill>
              </a:rPr>
              <a:t>Purpose: Convert weather (ERA5) and terrain (LANDFIRE) data into feature embeddings for fusion with satellite data.</a:t>
            </a:r>
          </a:p>
          <a:p>
            <a:pPr marL="0" indent="0">
              <a:buNone/>
            </a:pPr>
            <a:endParaRPr lang="en-IN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1800">
                <a:solidFill>
                  <a:schemeClr val="tx2"/>
                </a:solidFill>
              </a:rPr>
              <a:t>Key Inputs:</a:t>
            </a:r>
          </a:p>
          <a:p>
            <a:pPr marL="0" indent="0">
              <a:buNone/>
            </a:pPr>
            <a:endParaRPr lang="en-IN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1800">
                <a:solidFill>
                  <a:schemeClr val="tx2"/>
                </a:solidFill>
              </a:rPr>
              <a:t>ERA5: Hourly weather variables (temperature, humidity, wind speed).</a:t>
            </a:r>
          </a:p>
          <a:p>
            <a:pPr marL="0" indent="0">
              <a:buNone/>
            </a:pPr>
            <a:endParaRPr lang="en-IN" sz="1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1800">
                <a:solidFill>
                  <a:schemeClr val="tx2"/>
                </a:solidFill>
              </a:rPr>
              <a:t>LANDFIRE: Terrain attributes (elevation, slope, fuel type, canopy cover).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atellite">
            <a:extLst>
              <a:ext uri="{FF2B5EF4-FFF2-40B4-BE49-F238E27FC236}">
                <a16:creationId xmlns:a16="http://schemas.microsoft.com/office/drawing/2014/main" id="{51362174-8544-791F-4BAA-3438AB866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1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B31E-B8DF-4972-513C-3A4D94EA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IN" sz="3200" b="1"/>
              <a:t>Drone-Based Fire &amp; Smoke Detection</a:t>
            </a:r>
            <a:endParaRPr lang="en-IN" sz="3200"/>
          </a:p>
        </p:txBody>
      </p:sp>
      <p:pic>
        <p:nvPicPr>
          <p:cNvPr id="5" name="Picture 4" descr="Drone flying over a field">
            <a:extLst>
              <a:ext uri="{FF2B5EF4-FFF2-40B4-BE49-F238E27FC236}">
                <a16:creationId xmlns:a16="http://schemas.microsoft.com/office/drawing/2014/main" id="{E1E81A42-0AD8-E646-54DC-FB7C05B2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78" r="18684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C8D1-B259-2C63-83EB-4E6C92FF2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1400" b="1"/>
              <a:t>Overview:</a:t>
            </a:r>
            <a:endParaRPr lang="en-US" sz="1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Drone-based fire detection offers real-time monitoring, faster response times, and high-resolution imagery compared to satellite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Drones can capture thermal and visible light images, improving detection accuracy.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Multimodal approach: Combining drone images/videos with weather and terrain data for robust detection.</a:t>
            </a:r>
          </a:p>
          <a:p>
            <a:r>
              <a:rPr lang="en-US" sz="1400" b="1"/>
              <a:t>Why Use Drones?</a:t>
            </a:r>
            <a:endParaRPr lang="en-US" sz="1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Faster data collection compared to satellites.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Ability to monitor specific areas on demand.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Thermal cameras detect heat signatures of fires.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High mobility in difficult terrains.</a:t>
            </a:r>
          </a:p>
          <a:p>
            <a:pPr marL="0" indent="0">
              <a:buNone/>
            </a:pP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4216487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1E4DB-8497-957E-EAB7-29EBA2D0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IN" b="1"/>
              <a:t>Proposed Model Architecture</a:t>
            </a:r>
            <a:r>
              <a:rPr lang="en-IN"/>
              <a:t>- Drones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2CFBF-8EC1-C9CC-CF15-26A3D6D1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04" r="9646" b="-1"/>
          <a:stretch/>
        </p:blipFill>
        <p:spPr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4F316D-BB0B-7C54-FF57-08880EF90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550366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97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67FA6-E638-DB2E-9BE1-CAD601CF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IN" sz="3700" b="1">
                <a:solidFill>
                  <a:srgbClr val="FFFFFF"/>
                </a:solidFill>
              </a:rPr>
              <a:t>Preprocessing Drone Images &amp; Video Frames</a:t>
            </a:r>
            <a:endParaRPr lang="en-IN" sz="3700">
              <a:solidFill>
                <a:srgbClr val="FFFFFF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61158-6597-AC5D-44A4-4AE6E9302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sz="1100" b="1"/>
              <a:t>Steps for Drone Imagery:</a:t>
            </a:r>
            <a:endParaRPr lang="en-US" sz="11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/>
              <a:t>Convert images to a uniform resolution (e.g., 256x256 or 512x512 pixels).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/>
              <a:t>Normalize pixel values for consistency.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/>
              <a:t>Apply augmentation (rotation, flipping, brightness adjustments) for robustness.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/>
              <a:t>Extract thermal features if available.</a:t>
            </a:r>
          </a:p>
          <a:p>
            <a:r>
              <a:rPr lang="en-US" sz="1100" b="1"/>
              <a:t>Steps for Video Processing:</a:t>
            </a:r>
            <a:endParaRPr lang="en-US" sz="11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/>
              <a:t>Convert video to frame sequences.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/>
              <a:t>Use Optical Flow or Frame Differencing to detect motion in smoke.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/>
              <a:t>Apply a 3D CNN (e.g., I3D, SlowFast) for spatiotemporal analysis.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100"/>
              <a:t>Extract keyframes to reduce computational load.</a:t>
            </a:r>
          </a:p>
          <a:p>
            <a:endParaRPr lang="en-IN" sz="1100"/>
          </a:p>
        </p:txBody>
      </p:sp>
    </p:spTree>
    <p:extLst>
      <p:ext uri="{BB962C8B-B14F-4D97-AF65-F5344CB8AC3E}">
        <p14:creationId xmlns:p14="http://schemas.microsoft.com/office/powerpoint/2010/main" val="304998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92266-B31D-FEF7-FEB8-0543A252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Multimodal Fusion with Weather &amp; Terrain Data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B3192-7124-AB4C-0DD8-9FF99AF69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1400" b="1"/>
              <a:t>Fusion Strategies:</a:t>
            </a:r>
            <a:endParaRPr lang="en-US" sz="1400"/>
          </a:p>
          <a:p>
            <a:pPr lvl="1">
              <a:buFont typeface="+mj-lt"/>
              <a:buAutoNum type="arabicPeriod"/>
            </a:pPr>
            <a:r>
              <a:rPr lang="en-US" sz="1400" b="1"/>
              <a:t>Early Fusion:</a:t>
            </a:r>
            <a:r>
              <a:rPr lang="en-US" sz="1400"/>
              <a:t> Combine features from all sources before feeding into the model.</a:t>
            </a:r>
          </a:p>
          <a:p>
            <a:pPr lvl="1">
              <a:buFont typeface="+mj-lt"/>
              <a:buAutoNum type="arabicPeriod"/>
            </a:pPr>
            <a:r>
              <a:rPr lang="en-US" sz="1400" b="1"/>
              <a:t>Late Fusion:</a:t>
            </a:r>
            <a:r>
              <a:rPr lang="en-US" sz="1400"/>
              <a:t> Process each modality separately and merge at the decision stage.</a:t>
            </a:r>
          </a:p>
          <a:p>
            <a:pPr lvl="1">
              <a:buFont typeface="+mj-lt"/>
              <a:buAutoNum type="arabicPeriod"/>
            </a:pPr>
            <a:r>
              <a:rPr lang="en-US" sz="1400" b="1"/>
              <a:t>Cross-Attention Transformer:</a:t>
            </a:r>
            <a:r>
              <a:rPr lang="en-US" sz="1400"/>
              <a:t> Learn relationships between modalities via attention.</a:t>
            </a:r>
          </a:p>
          <a:p>
            <a:r>
              <a:rPr lang="en-US" sz="1400" b="1"/>
              <a:t>Explainability Techniques:</a:t>
            </a:r>
            <a:endParaRPr lang="en-US" sz="1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/>
              <a:t>Grad-CAM for Drone Images:</a:t>
            </a:r>
            <a:r>
              <a:rPr lang="en-US" sz="1400"/>
              <a:t> Visualizes heat maps on detected fire/smoke regions.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1"/>
              <a:t>Attention Maps for Weather/Terrain Data:</a:t>
            </a:r>
            <a:r>
              <a:rPr lang="en-US" sz="1400"/>
              <a:t> Highlights important environmental factors contributing to fire risk.</a:t>
            </a:r>
          </a:p>
          <a:p>
            <a:r>
              <a:rPr lang="en-US" sz="1400" b="1"/>
              <a:t>Final Output:</a:t>
            </a:r>
            <a:endParaRPr lang="en-US" sz="14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Fire probability score with highlighted risk areas.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/>
              <a:t>Actionable insights for firefighters and emergency responders.</a:t>
            </a:r>
          </a:p>
          <a:p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208468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43919-BE1E-CB31-18AB-CBB0EE39C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Introduction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E7AAB-1A4A-768E-9EC9-DF5A1388B5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24" r="7925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82F5D02-5B4E-36B9-E00D-987CD54F1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687579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9388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now Globe art">
            <a:extLst>
              <a:ext uri="{FF2B5EF4-FFF2-40B4-BE49-F238E27FC236}">
                <a16:creationId xmlns:a16="http://schemas.microsoft.com/office/drawing/2014/main" id="{30B1AFFF-2952-74E6-C768-B95EBFD5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456" r="29322" b="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8B456-2ACA-6F07-534C-9A5357C0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IN" sz="4000"/>
              <a:t>FUTURE WORK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219C3-FF0C-4484-14A2-287ACEFE2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>
              <a:spcAft>
                <a:spcPts val="300"/>
              </a:spcAft>
              <a:buFont typeface="+mj-lt"/>
              <a:buAutoNum type="arabicPeriod"/>
            </a:pPr>
            <a:r>
              <a:rPr lang="en-US" sz="1900" b="1" i="0">
                <a:effectLst/>
                <a:latin typeface="Inter"/>
              </a:rPr>
              <a:t>Global Live Fire Detection</a:t>
            </a:r>
            <a:endParaRPr lang="en-US" sz="1900" b="0" i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en-US" sz="1900" b="0" i="0">
                <a:effectLst/>
                <a:latin typeface="Inter"/>
              </a:rPr>
              <a:t>Build a </a:t>
            </a:r>
            <a:r>
              <a:rPr lang="en-US" sz="1900" b="1" i="0">
                <a:effectLst/>
                <a:latin typeface="Inter"/>
              </a:rPr>
              <a:t>Google Earth-like interface</a:t>
            </a:r>
            <a:r>
              <a:rPr lang="en-US" sz="1900" b="0" i="0">
                <a:effectLst/>
                <a:latin typeface="Inter"/>
              </a:rPr>
              <a:t> for real-time forest fire monitoring worldwide.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 b="1" i="0">
                <a:effectLst/>
                <a:latin typeface="Inter"/>
              </a:rPr>
              <a:t>Interactive Fire Maps</a:t>
            </a:r>
            <a:endParaRPr lang="en-US" sz="1900" b="0" i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en-US" sz="1900" b="0" i="0">
                <a:effectLst/>
                <a:latin typeface="Inter"/>
              </a:rPr>
              <a:t>Display </a:t>
            </a:r>
            <a:r>
              <a:rPr lang="en-US" sz="1900" b="1" i="0">
                <a:effectLst/>
                <a:latin typeface="Inter"/>
              </a:rPr>
              <a:t>fire probability heatmaps</a:t>
            </a:r>
            <a:r>
              <a:rPr lang="en-US" sz="1900" b="0" i="0">
                <a:effectLst/>
                <a:latin typeface="Inter"/>
              </a:rPr>
              <a:t> and region-specific explanations (e.g., "High risk due to dry weather").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 b="1" i="0">
                <a:effectLst/>
                <a:latin typeface="Inter"/>
              </a:rPr>
              <a:t>Global Impact</a:t>
            </a:r>
            <a:endParaRPr lang="en-US" sz="1900" b="0" i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en-US" sz="1900" b="0" i="0">
                <a:effectLst/>
                <a:latin typeface="Inter"/>
              </a:rPr>
              <a:t>Empower </a:t>
            </a:r>
            <a:r>
              <a:rPr lang="en-US" sz="1900" b="1" i="0">
                <a:effectLst/>
                <a:latin typeface="Inter"/>
              </a:rPr>
              <a:t>governments, NGOs, and firefighters</a:t>
            </a:r>
            <a:r>
              <a:rPr lang="en-US" sz="1900" b="0" i="0">
                <a:effectLst/>
                <a:latin typeface="Inter"/>
              </a:rPr>
              <a:t> with real-time data for rapid response.</a:t>
            </a:r>
          </a:p>
          <a:p>
            <a:endParaRPr lang="en-IN" sz="1900"/>
          </a:p>
        </p:txBody>
      </p:sp>
    </p:spTree>
    <p:extLst>
      <p:ext uri="{BB962C8B-B14F-4D97-AF65-F5344CB8AC3E}">
        <p14:creationId xmlns:p14="http://schemas.microsoft.com/office/powerpoint/2010/main" val="245940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D9C65-E077-E978-C340-8AA79E875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2800">
                <a:solidFill>
                  <a:srgbClr val="FFFFFF"/>
                </a:solidFill>
              </a:rPr>
              <a:t>Problem Statement</a:t>
            </a:r>
            <a:br>
              <a:rPr lang="en-IN" sz="2800">
                <a:solidFill>
                  <a:srgbClr val="FFFFFF"/>
                </a:solidFill>
              </a:rPr>
            </a:br>
            <a:endParaRPr lang="en-IN" sz="28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4DE2D8-430E-7649-937F-1E8BF790B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527467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4645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7286F-78D9-62D1-8B46-74689535F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N" sz="4000"/>
              <a:t>Research Challenges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690799-3785-BDC4-531C-F20492B068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62528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971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BA15-3EA5-88CD-0333-EA3425584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IN" sz="3200"/>
              <a:t>Research Objective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3E54A97-80F8-FA97-B638-91D208537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en-IN" sz="1700" kern="1200">
                <a:effectLst/>
                <a:latin typeface="Calibri" panose="020F0502020204030204" pitchFamily="34" charset="0"/>
                <a:ea typeface="+mn-ea"/>
                <a:cs typeface="+mn-cs"/>
              </a:rPr>
              <a:t>Novelty: Detect fire and smoke using satellite imagery, weather, and terrain data.</a:t>
            </a:r>
            <a:endParaRPr lang="en-IN" sz="1700">
              <a:effectLst/>
            </a:endParaRPr>
          </a:p>
          <a:p>
            <a:r>
              <a:rPr lang="en-US" sz="1700">
                <a:effectLst/>
              </a:rPr>
              <a:t>To create a CNN-Transformer fusion model that provides fire/smoke probability with region-specific explanations.</a:t>
            </a:r>
          </a:p>
          <a:p>
            <a:pPr lvl="0"/>
            <a:r>
              <a:rPr lang="en-IN" sz="1700" b="1" i="0"/>
              <a:t>Multimodal Fusion Architecture :</a:t>
            </a:r>
          </a:p>
          <a:p>
            <a:pPr lvl="1"/>
            <a:r>
              <a:rPr lang="en-IN" sz="1700" b="1" i="0"/>
              <a:t>CNN (MobileNetV3):</a:t>
            </a:r>
            <a:r>
              <a:rPr lang="en-IN" sz="1700" b="0" i="0"/>
              <a:t> Extracts spatial-spectral features from satellite imagery (e.g., SWIR, NIR bands).</a:t>
            </a:r>
          </a:p>
          <a:p>
            <a:pPr lvl="1"/>
            <a:r>
              <a:rPr lang="en-IN" sz="1700" b="1" i="0"/>
              <a:t>Transformer:</a:t>
            </a:r>
            <a:r>
              <a:rPr lang="en-IN" sz="1700" b="0" i="0"/>
              <a:t> Processes sequential/non-spatial weather/terrain 	data (ERA5, LANDFIRE) and enables cross-modal attention.</a:t>
            </a:r>
            <a:endParaRPr lang="en-US" sz="1700"/>
          </a:p>
          <a:p>
            <a:endParaRPr lang="en-IN" sz="1700">
              <a:effectLst/>
            </a:endParaRPr>
          </a:p>
          <a:p>
            <a:endParaRPr lang="en-IN" sz="1700"/>
          </a:p>
        </p:txBody>
      </p:sp>
      <p:pic>
        <p:nvPicPr>
          <p:cNvPr id="5" name="Picture 4" descr="A rainbow in the sky&#10;&#10;AI-generated content may be incorrect.">
            <a:extLst>
              <a:ext uri="{FF2B5EF4-FFF2-40B4-BE49-F238E27FC236}">
                <a16:creationId xmlns:a16="http://schemas.microsoft.com/office/drawing/2014/main" id="{217B85C5-684D-23CF-44A6-816F347A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0" r="19602" b="-1"/>
          <a:stretch/>
        </p:blipFill>
        <p:spPr>
          <a:xfrm>
            <a:off x="6685663" y="771753"/>
            <a:ext cx="4128330" cy="5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35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77AA2-79D5-5CCD-0455-96B1445B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IN" sz="4000"/>
              <a:t>Explainability Integration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77FF31-6727-3EDF-72FC-A72E3E9B0D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51498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067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882CA-EE95-DBC2-9964-5D2C86C3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IN" sz="2900" b="1" i="0">
                <a:effectLst/>
                <a:latin typeface="Inter"/>
              </a:rPr>
              <a:t> Methodology - Modules/Algorithms</a:t>
            </a:r>
            <a:br>
              <a:rPr lang="en-IN" sz="2900" b="1" i="0">
                <a:effectLst/>
                <a:latin typeface="Inter"/>
              </a:rPr>
            </a:br>
            <a:endParaRPr lang="en-IN" sz="29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7FB1D9-61E3-703A-DF5F-74F69E717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312254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904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AFF6-FFDC-34D3-4D33-B84E9DC70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88264"/>
          </a:xfrm>
        </p:spPr>
        <p:txBody>
          <a:bodyPr>
            <a:normAutofit fontScale="90000"/>
          </a:bodyPr>
          <a:lstStyle/>
          <a:p>
            <a:r>
              <a:rPr lang="en-US" b="1" i="0">
                <a:effectLst/>
                <a:latin typeface="Inter"/>
              </a:rPr>
              <a:t>Methodology - Data Collection Approaches/Strategies</a:t>
            </a:r>
            <a:br>
              <a:rPr lang="en-US" b="1" i="0">
                <a:effectLst/>
                <a:latin typeface="Inter"/>
              </a:rPr>
            </a:br>
            <a:endParaRPr lang="en-IN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6974528-8721-8EE8-4C06-6ECED9962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96301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259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1F22F-1918-E813-DD6C-FB66C524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>
            <a:normAutofit/>
          </a:bodyPr>
          <a:lstStyle/>
          <a:p>
            <a:r>
              <a:rPr lang="en-IN" b="1" i="0">
                <a:effectLst/>
                <a:latin typeface="Inter"/>
              </a:rPr>
              <a:t> Methodology - Data Analysis Approaches</a:t>
            </a:r>
            <a:br>
              <a:rPr lang="en-IN" b="1" i="0">
                <a:effectLst/>
                <a:latin typeface="Inter"/>
              </a:rPr>
            </a:b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95B25F-1B55-6E68-0770-A3C4D41F2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732586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2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1200</Words>
  <Application>Microsoft Office PowerPoint</Application>
  <PresentationFormat>Widescreen</PresentationFormat>
  <Paragraphs>134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inherit</vt:lpstr>
      <vt:lpstr>Inter</vt:lpstr>
      <vt:lpstr>Office Theme</vt:lpstr>
      <vt:lpstr>Fire and Smoke Detection Using Multimodal Fusion with Explainability</vt:lpstr>
      <vt:lpstr>Introduction</vt:lpstr>
      <vt:lpstr>Problem Statement </vt:lpstr>
      <vt:lpstr>Research Challenges</vt:lpstr>
      <vt:lpstr>Research Objective</vt:lpstr>
      <vt:lpstr>Explainability Integration</vt:lpstr>
      <vt:lpstr> Methodology - Modules/Algorithms </vt:lpstr>
      <vt:lpstr>Methodology - Data Collection Approaches/Strategies </vt:lpstr>
      <vt:lpstr> Methodology - Data Analysis Approaches </vt:lpstr>
      <vt:lpstr>Proposed System </vt:lpstr>
      <vt:lpstr>Proposed System - List of Modules </vt:lpstr>
      <vt:lpstr>Proposed System - Explanation of Modules (Satellite Image Processing) </vt:lpstr>
      <vt:lpstr>Los Angeles</vt:lpstr>
      <vt:lpstr>Proposed System - Explanation of Modules (Satellite Image Processing)  SANTA MONIcA</vt:lpstr>
      <vt:lpstr> Proposed System - Explanation of Modules (Weather &amp; Terrain Processing) </vt:lpstr>
      <vt:lpstr>Drone-Based Fire &amp; Smoke Detection</vt:lpstr>
      <vt:lpstr>Proposed Model Architecture- Drones</vt:lpstr>
      <vt:lpstr>Preprocessing Drone Images &amp; Video Frames</vt:lpstr>
      <vt:lpstr>Multimodal Fusion with Weather &amp; Terrain Data</vt:lpstr>
      <vt:lpstr>FUTURE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Bhavya Chanana</dc:creator>
  <cp:lastModifiedBy>Bhavya Chanana</cp:lastModifiedBy>
  <cp:revision>3</cp:revision>
  <dcterms:created xsi:type="dcterms:W3CDTF">2025-01-30T17:36:14Z</dcterms:created>
  <dcterms:modified xsi:type="dcterms:W3CDTF">2025-01-31T19:46:32Z</dcterms:modified>
</cp:coreProperties>
</file>